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8200135"/>
            <a:ext cx="5836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3. </a:t>
            </a:r>
            <a:r>
              <a:rPr sz="1200" b="1" spc="-5" dirty="0">
                <a:latin typeface="Times New Roman"/>
                <a:cs typeface="Times New Roman"/>
              </a:rPr>
              <a:t>Clicca </a:t>
            </a:r>
            <a:r>
              <a:rPr sz="1200" b="1" dirty="0">
                <a:latin typeface="Times New Roman"/>
                <a:cs typeface="Times New Roman"/>
              </a:rPr>
              <a:t>su </a:t>
            </a:r>
            <a:r>
              <a:rPr sz="1200" b="1" spc="-5" dirty="0">
                <a:latin typeface="Times New Roman"/>
                <a:cs typeface="Times New Roman"/>
              </a:rPr>
              <a:t>“Iscritti </a:t>
            </a:r>
            <a:r>
              <a:rPr sz="1200" b="1" dirty="0">
                <a:latin typeface="Times New Roman"/>
                <a:cs typeface="Times New Roman"/>
              </a:rPr>
              <a:t>agli albi </a:t>
            </a:r>
            <a:r>
              <a:rPr sz="1200" b="1" spc="-5" dirty="0">
                <a:latin typeface="Times New Roman"/>
                <a:cs typeface="Times New Roman"/>
              </a:rPr>
              <a:t>professionali” </a:t>
            </a:r>
            <a:r>
              <a:rPr sz="1200" b="1" dirty="0">
                <a:latin typeface="Times New Roman"/>
                <a:cs typeface="Times New Roman"/>
              </a:rPr>
              <a:t>e </a:t>
            </a:r>
            <a:r>
              <a:rPr sz="1200" b="1" spc="-5" dirty="0">
                <a:latin typeface="Times New Roman"/>
                <a:cs typeface="Times New Roman"/>
              </a:rPr>
              <a:t>dal </a:t>
            </a:r>
            <a:r>
              <a:rPr sz="1200" b="1" spc="-10" dirty="0">
                <a:latin typeface="Times New Roman"/>
                <a:cs typeface="Times New Roman"/>
              </a:rPr>
              <a:t>menu </a:t>
            </a:r>
            <a:r>
              <a:rPr sz="1200" b="1" dirty="0">
                <a:latin typeface="Times New Roman"/>
                <a:cs typeface="Times New Roman"/>
              </a:rPr>
              <a:t>a </a:t>
            </a:r>
            <a:r>
              <a:rPr sz="1200" b="1" spc="-5" dirty="0">
                <a:latin typeface="Times New Roman"/>
                <a:cs typeface="Times New Roman"/>
              </a:rPr>
              <a:t>tendina cerca </a:t>
            </a:r>
            <a:r>
              <a:rPr sz="1200" b="1" dirty="0">
                <a:latin typeface="Times New Roman"/>
                <a:cs typeface="Times New Roman"/>
              </a:rPr>
              <a:t>la </a:t>
            </a:r>
            <a:r>
              <a:rPr sz="1200" b="1" spc="-5" dirty="0">
                <a:latin typeface="Times New Roman"/>
                <a:cs typeface="Times New Roman"/>
              </a:rPr>
              <a:t>tua</a:t>
            </a:r>
            <a:r>
              <a:rPr sz="1200" b="1" spc="1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professione;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9327" y="899159"/>
            <a:ext cx="6120383" cy="2966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9328" y="4642103"/>
            <a:ext cx="6120383" cy="3083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9328" y="899159"/>
            <a:ext cx="6841235" cy="4628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1153" y="3979123"/>
            <a:ext cx="952317" cy="4760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3394" y="5825266"/>
            <a:ext cx="6125963" cy="8238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9584" y="2831768"/>
            <a:ext cx="0" cy="903605"/>
          </a:xfrm>
          <a:custGeom>
            <a:avLst/>
            <a:gdLst/>
            <a:ahLst/>
            <a:cxnLst/>
            <a:rect l="l" t="t" r="r" b="b"/>
            <a:pathLst>
              <a:path h="903604">
                <a:moveTo>
                  <a:pt x="0" y="903236"/>
                </a:moveTo>
                <a:lnTo>
                  <a:pt x="0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9584" y="1269413"/>
            <a:ext cx="0" cy="1257300"/>
          </a:xfrm>
          <a:custGeom>
            <a:avLst/>
            <a:gdLst/>
            <a:ahLst/>
            <a:cxnLst/>
            <a:rect l="l" t="t" r="r" b="b"/>
            <a:pathLst>
              <a:path h="1257300">
                <a:moveTo>
                  <a:pt x="0" y="1257207"/>
                </a:moveTo>
                <a:lnTo>
                  <a:pt x="0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26538" y="2831768"/>
            <a:ext cx="0" cy="903605"/>
          </a:xfrm>
          <a:custGeom>
            <a:avLst/>
            <a:gdLst/>
            <a:ahLst/>
            <a:cxnLst/>
            <a:rect l="l" t="t" r="r" b="b"/>
            <a:pathLst>
              <a:path h="903604">
                <a:moveTo>
                  <a:pt x="0" y="903236"/>
                </a:moveTo>
                <a:lnTo>
                  <a:pt x="0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6538" y="1269413"/>
            <a:ext cx="0" cy="1257300"/>
          </a:xfrm>
          <a:custGeom>
            <a:avLst/>
            <a:gdLst/>
            <a:ahLst/>
            <a:cxnLst/>
            <a:rect l="l" t="t" r="r" b="b"/>
            <a:pathLst>
              <a:path h="1257300">
                <a:moveTo>
                  <a:pt x="0" y="1257207"/>
                </a:moveTo>
                <a:lnTo>
                  <a:pt x="0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3480" y="2520517"/>
            <a:ext cx="5738495" cy="0"/>
          </a:xfrm>
          <a:custGeom>
            <a:avLst/>
            <a:gdLst/>
            <a:ahLst/>
            <a:cxnLst/>
            <a:rect l="l" t="t" r="r" b="b"/>
            <a:pathLst>
              <a:path w="5738495">
                <a:moveTo>
                  <a:pt x="0" y="0"/>
                </a:moveTo>
                <a:lnTo>
                  <a:pt x="5738319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1153" y="3054525"/>
            <a:ext cx="2625090" cy="0"/>
          </a:xfrm>
          <a:custGeom>
            <a:avLst/>
            <a:gdLst/>
            <a:ahLst/>
            <a:cxnLst/>
            <a:rect l="l" t="t" r="r" b="b"/>
            <a:pathLst>
              <a:path w="2625090">
                <a:moveTo>
                  <a:pt x="0" y="0"/>
                </a:moveTo>
                <a:lnTo>
                  <a:pt x="2624976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6735" y="3188790"/>
            <a:ext cx="2722880" cy="0"/>
          </a:xfrm>
          <a:custGeom>
            <a:avLst/>
            <a:gdLst/>
            <a:ahLst/>
            <a:cxnLst/>
            <a:rect l="l" t="t" r="r" b="b"/>
            <a:pathLst>
              <a:path w="2722879">
                <a:moveTo>
                  <a:pt x="0" y="0"/>
                </a:moveTo>
                <a:lnTo>
                  <a:pt x="2722649" y="0"/>
                </a:lnTo>
              </a:path>
            </a:pathLst>
          </a:custGeom>
          <a:ln w="91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3480" y="3719747"/>
            <a:ext cx="5738495" cy="0"/>
          </a:xfrm>
          <a:custGeom>
            <a:avLst/>
            <a:gdLst/>
            <a:ahLst/>
            <a:cxnLst/>
            <a:rect l="l" t="t" r="r" b="b"/>
            <a:pathLst>
              <a:path w="5738495">
                <a:moveTo>
                  <a:pt x="0" y="0"/>
                </a:moveTo>
                <a:lnTo>
                  <a:pt x="5738319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5571" y="7332693"/>
            <a:ext cx="5714365" cy="0"/>
          </a:xfrm>
          <a:custGeom>
            <a:avLst/>
            <a:gdLst/>
            <a:ahLst/>
            <a:cxnLst/>
            <a:rect l="l" t="t" r="r" b="b"/>
            <a:pathLst>
              <a:path w="5714365">
                <a:moveTo>
                  <a:pt x="0" y="0"/>
                </a:moveTo>
                <a:lnTo>
                  <a:pt x="5713901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5571" y="7607326"/>
            <a:ext cx="5714365" cy="0"/>
          </a:xfrm>
          <a:custGeom>
            <a:avLst/>
            <a:gdLst/>
            <a:ahLst/>
            <a:cxnLst/>
            <a:rect l="l" t="t" r="r" b="b"/>
            <a:pathLst>
              <a:path w="5714365">
                <a:moveTo>
                  <a:pt x="0" y="0"/>
                </a:moveTo>
                <a:lnTo>
                  <a:pt x="5713901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85631" y="1110265"/>
            <a:ext cx="763905" cy="113030"/>
          </a:xfrm>
          <a:prstGeom prst="rect">
            <a:avLst/>
          </a:prstGeom>
          <a:solidFill>
            <a:srgbClr val="16608A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650" spc="-10" dirty="0">
                <a:solidFill>
                  <a:srgbClr val="E4F4F7"/>
                </a:solidFill>
                <a:latin typeface="Arial"/>
                <a:cs typeface="Arial"/>
              </a:rPr>
              <a:t>Dat </a:t>
            </a:r>
            <a:r>
              <a:rPr sz="650" spc="-5" dirty="0">
                <a:solidFill>
                  <a:srgbClr val="C3E4F0"/>
                </a:solidFill>
                <a:latin typeface="Arial"/>
                <a:cs typeface="Arial"/>
              </a:rPr>
              <a:t>i </a:t>
            </a:r>
            <a:r>
              <a:rPr sz="650" spc="-10" dirty="0">
                <a:solidFill>
                  <a:srgbClr val="E4F4F7"/>
                </a:solidFill>
                <a:latin typeface="Arial"/>
                <a:cs typeface="Arial"/>
              </a:rPr>
              <a:t>del rich</a:t>
            </a:r>
            <a:r>
              <a:rPr sz="650" spc="-80" dirty="0">
                <a:solidFill>
                  <a:srgbClr val="E4F4F7"/>
                </a:solidFill>
                <a:latin typeface="Arial"/>
                <a:cs typeface="Arial"/>
              </a:rPr>
              <a:t> </a:t>
            </a:r>
            <a:r>
              <a:rPr sz="650" spc="-15" dirty="0">
                <a:solidFill>
                  <a:srgbClr val="C3E4F0"/>
                </a:solidFill>
                <a:latin typeface="Arial"/>
                <a:cs typeface="Arial"/>
              </a:rPr>
              <a:t>i</a:t>
            </a:r>
            <a:r>
              <a:rPr sz="650" spc="-15" dirty="0">
                <a:solidFill>
                  <a:srgbClr val="E4F4F7"/>
                </a:solidFill>
                <a:latin typeface="Arial"/>
                <a:cs typeface="Arial"/>
              </a:rPr>
              <a:t>edente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69695" y="1330458"/>
            <a:ext cx="38735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10" dirty="0">
                <a:solidFill>
                  <a:srgbClr val="18608C"/>
                </a:solidFill>
                <a:latin typeface="Arial"/>
                <a:cs typeface="Arial"/>
              </a:rPr>
              <a:t>"'Partita</a:t>
            </a:r>
            <a:r>
              <a:rPr sz="500" b="1" spc="-45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spc="-5" dirty="0">
                <a:solidFill>
                  <a:srgbClr val="18608C"/>
                </a:solidFill>
                <a:latin typeface="Arial"/>
                <a:cs typeface="Arial"/>
              </a:rPr>
              <a:t>IVA</a:t>
            </a:r>
            <a:endParaRPr sz="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23594" y="1330458"/>
            <a:ext cx="20008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5" dirty="0">
                <a:solidFill>
                  <a:srgbClr val="18608C"/>
                </a:solidFill>
                <a:latin typeface="Arial"/>
                <a:cs typeface="Arial"/>
              </a:rPr>
              <a:t>"'Cod</a:t>
            </a:r>
            <a:r>
              <a:rPr sz="500" b="1" spc="-5" dirty="0">
                <a:solidFill>
                  <a:srgbClr val="38648A"/>
                </a:solidFill>
                <a:latin typeface="Arial"/>
                <a:cs typeface="Arial"/>
              </a:rPr>
              <a:t>i</a:t>
            </a:r>
            <a:r>
              <a:rPr sz="500" b="1" spc="-5" dirty="0">
                <a:solidFill>
                  <a:srgbClr val="18608C"/>
                </a:solidFill>
                <a:latin typeface="Arial"/>
                <a:cs typeface="Arial"/>
              </a:rPr>
              <a:t>ce </a:t>
            </a:r>
            <a:r>
              <a:rPr sz="500" b="1" spc="-50" dirty="0">
                <a:solidFill>
                  <a:srgbClr val="38648A"/>
                </a:solidFill>
                <a:latin typeface="Arial"/>
                <a:cs typeface="Arial"/>
              </a:rPr>
              <a:t>F"</a:t>
            </a:r>
            <a:r>
              <a:rPr sz="500" b="1" spc="-50" dirty="0">
                <a:solidFill>
                  <a:srgbClr val="18608C"/>
                </a:solidFill>
                <a:latin typeface="Arial"/>
                <a:cs typeface="Arial"/>
              </a:rPr>
              <a:t>1Sca</a:t>
            </a:r>
            <a:r>
              <a:rPr sz="500" b="1" spc="-50" dirty="0">
                <a:solidFill>
                  <a:srgbClr val="38648A"/>
                </a:solidFill>
                <a:latin typeface="Arial"/>
                <a:cs typeface="Arial"/>
              </a:rPr>
              <a:t>l</a:t>
            </a:r>
            <a:r>
              <a:rPr sz="500" b="1" spc="-50" dirty="0">
                <a:solidFill>
                  <a:srgbClr val="18608C"/>
                </a:solidFill>
                <a:latin typeface="Arial"/>
                <a:cs typeface="Arial"/>
              </a:rPr>
              <a:t>e </a:t>
            </a:r>
            <a:r>
              <a:rPr sz="500" b="1" spc="10" dirty="0">
                <a:solidFill>
                  <a:srgbClr val="21526D"/>
                </a:solidFill>
                <a:latin typeface="Arial"/>
                <a:cs typeface="Arial"/>
              </a:rPr>
              <a:t>r</a:t>
            </a: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ic</a:t>
            </a:r>
            <a:r>
              <a:rPr sz="500" b="1" spc="10" dirty="0">
                <a:solidFill>
                  <a:srgbClr val="21526D"/>
                </a:solidFill>
                <a:latin typeface="Arial"/>
                <a:cs typeface="Arial"/>
              </a:rPr>
              <a:t>h</a:t>
            </a: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ie</a:t>
            </a:r>
            <a:r>
              <a:rPr sz="500" b="1" spc="10" dirty="0">
                <a:solidFill>
                  <a:srgbClr val="21526D"/>
                </a:solidFill>
                <a:latin typeface="Arial"/>
                <a:cs typeface="Arial"/>
              </a:rPr>
              <a:t>d</a:t>
            </a: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ente </a:t>
            </a:r>
            <a:r>
              <a:rPr sz="500" b="1" dirty="0">
                <a:solidFill>
                  <a:srgbClr val="18608C"/>
                </a:solidFill>
                <a:latin typeface="Arial"/>
                <a:cs typeface="Arial"/>
              </a:rPr>
              <a:t>(Titolare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o Legale</a:t>
            </a:r>
            <a:r>
              <a:rPr sz="500" b="1" spc="-85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Rappresentante)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1157" y="1696634"/>
            <a:ext cx="12344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" indent="-27940">
              <a:lnSpc>
                <a:spcPct val="100000"/>
              </a:lnSpc>
              <a:spcBef>
                <a:spcPts val="100"/>
              </a:spcBef>
              <a:buClr>
                <a:srgbClr val="38648A"/>
              </a:buClr>
              <a:buSzPct val="80000"/>
              <a:buChar char="•"/>
              <a:tabLst>
                <a:tab pos="40640" algn="l"/>
              </a:tabLst>
            </a:pP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Numero </a:t>
            </a:r>
            <a:r>
              <a:rPr sz="500" b="1" spc="-5" dirty="0">
                <a:solidFill>
                  <a:srgbClr val="18608C"/>
                </a:solidFill>
                <a:latin typeface="Arial"/>
                <a:cs typeface="Arial"/>
              </a:rPr>
              <a:t>Tessera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Sanitaria</a:t>
            </a:r>
            <a:r>
              <a:rPr sz="500" b="1" spc="-50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richjedente</a:t>
            </a:r>
            <a:endParaRPr sz="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08545" y="1699686"/>
            <a:ext cx="194691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10" dirty="0">
                <a:solidFill>
                  <a:srgbClr val="38648A"/>
                </a:solidFill>
                <a:latin typeface="Arial"/>
                <a:cs typeface="Arial"/>
              </a:rPr>
              <a:t>" </a:t>
            </a:r>
            <a:r>
              <a:rPr sz="500" b="1" spc="15" dirty="0">
                <a:solidFill>
                  <a:srgbClr val="18608C"/>
                </a:solidFill>
                <a:latin typeface="Arial"/>
                <a:cs typeface="Arial"/>
              </a:rPr>
              <a:t>Data </a:t>
            </a:r>
            <a:r>
              <a:rPr sz="500" b="1" spc="45" dirty="0">
                <a:solidFill>
                  <a:srgbClr val="18608C"/>
                </a:solidFill>
                <a:latin typeface="Arial"/>
                <a:cs typeface="Arial"/>
              </a:rPr>
              <a:t>scadenn </a:t>
            </a:r>
            <a:r>
              <a:rPr sz="500" b="1" dirty="0">
                <a:solidFill>
                  <a:srgbClr val="18608C"/>
                </a:solidFill>
                <a:latin typeface="Arial"/>
                <a:cs typeface="Arial"/>
              </a:rPr>
              <a:t>Tessera</a:t>
            </a:r>
            <a:r>
              <a:rPr sz="500" b="1" spc="-100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dirty="0">
                <a:solidFill>
                  <a:srgbClr val="18608C"/>
                </a:solidFill>
                <a:latin typeface="Arial"/>
                <a:cs typeface="Arial"/>
              </a:rPr>
              <a:t>Sanitaria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richiedente </a:t>
            </a: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(gg/mm/aaaa):</a:t>
            </a:r>
            <a:endParaRPr sz="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1157" y="2075018"/>
            <a:ext cx="148018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•1ndriu:o </a:t>
            </a:r>
            <a:r>
              <a:rPr sz="450" b="1" i="1" spc="10" dirty="0">
                <a:solidFill>
                  <a:srgbClr val="18608C"/>
                </a:solidFill>
                <a:latin typeface="Arial"/>
                <a:cs typeface="Arial"/>
              </a:rPr>
              <a:t>di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Posta elettron</a:t>
            </a:r>
            <a:r>
              <a:rPr sz="500" b="1" spc="5" dirty="0">
                <a:solidFill>
                  <a:srgbClr val="21526D"/>
                </a:solidFill>
                <a:latin typeface="Arial"/>
                <a:cs typeface="Arial"/>
              </a:rPr>
              <a:t>i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ca certificata </a:t>
            </a:r>
            <a:r>
              <a:rPr sz="500" b="1" spc="-30" dirty="0">
                <a:solidFill>
                  <a:srgbClr val="3F7B97"/>
                </a:solidFill>
                <a:latin typeface="Arial"/>
                <a:cs typeface="Arial"/>
              </a:rPr>
              <a:t>{</a:t>
            </a:r>
            <a:r>
              <a:rPr sz="500" b="1" spc="-30" dirty="0">
                <a:solidFill>
                  <a:srgbClr val="18608C"/>
                </a:solidFill>
                <a:latin typeface="Arial"/>
                <a:cs typeface="Arial"/>
              </a:rPr>
              <a:t>P</a:t>
            </a:r>
            <a:r>
              <a:rPr sz="500" b="1" spc="-30" dirty="0">
                <a:solidFill>
                  <a:srgbClr val="38648A"/>
                </a:solidFill>
                <a:latin typeface="Arial"/>
                <a:cs typeface="Arial"/>
              </a:rPr>
              <a:t>E</a:t>
            </a:r>
            <a:r>
              <a:rPr sz="500" b="1" spc="-30" dirty="0">
                <a:solidFill>
                  <a:srgbClr val="18608C"/>
                </a:solidFill>
                <a:latin typeface="Arial"/>
                <a:cs typeface="Arial"/>
              </a:rPr>
              <a:t>CJ</a:t>
            </a:r>
            <a:endParaRPr sz="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23594" y="2075018"/>
            <a:ext cx="1815464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5" dirty="0">
                <a:solidFill>
                  <a:srgbClr val="38648A"/>
                </a:solidFill>
                <a:latin typeface="Arial"/>
                <a:cs typeface="Arial"/>
              </a:rPr>
              <a:t>"'</a:t>
            </a:r>
            <a:r>
              <a:rPr sz="500" b="1" spc="-5" dirty="0">
                <a:solidFill>
                  <a:srgbClr val="18608C"/>
                </a:solidFill>
                <a:latin typeface="Arial"/>
                <a:cs typeface="Arial"/>
              </a:rPr>
              <a:t>Conferma </a:t>
            </a:r>
            <a:r>
              <a:rPr sz="500" b="1" spc="10" dirty="0">
                <a:solidFill>
                  <a:srgbClr val="38648A"/>
                </a:solidFill>
                <a:latin typeface="Arial"/>
                <a:cs typeface="Arial"/>
              </a:rPr>
              <a:t>i</a:t>
            </a: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ndirizzo </a:t>
            </a:r>
            <a:r>
              <a:rPr sz="500" b="1" spc="20" dirty="0">
                <a:solidFill>
                  <a:srgbClr val="18608C"/>
                </a:solidFill>
                <a:latin typeface="Arial"/>
                <a:cs typeface="Arial"/>
              </a:rPr>
              <a:t>d</a:t>
            </a:r>
            <a:r>
              <a:rPr sz="500" b="1" spc="20" dirty="0">
                <a:solidFill>
                  <a:srgbClr val="38648A"/>
                </a:solidFill>
                <a:latin typeface="Arial"/>
                <a:cs typeface="Arial"/>
              </a:rPr>
              <a:t>i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Posta </a:t>
            </a:r>
            <a:r>
              <a:rPr sz="500" b="1" dirty="0">
                <a:solidFill>
                  <a:srgbClr val="18608C"/>
                </a:solidFill>
                <a:latin typeface="Arial"/>
                <a:cs typeface="Arial"/>
              </a:rPr>
              <a:t>elettronica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certificata</a:t>
            </a:r>
            <a:r>
              <a:rPr sz="500" b="1" spc="-70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(PEC)</a:t>
            </a:r>
            <a:endParaRPr sz="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5631" y="2675671"/>
            <a:ext cx="1429385" cy="113030"/>
          </a:xfrm>
          <a:prstGeom prst="rect">
            <a:avLst/>
          </a:prstGeom>
          <a:solidFill>
            <a:srgbClr val="16608A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650" spc="-10" dirty="0">
                <a:solidFill>
                  <a:srgbClr val="E4F4F7"/>
                </a:solidFill>
                <a:latin typeface="Arial"/>
                <a:cs typeface="Arial"/>
              </a:rPr>
              <a:t>Dat </a:t>
            </a:r>
            <a:r>
              <a:rPr sz="650" spc="-5" dirty="0">
                <a:solidFill>
                  <a:srgbClr val="C3E4F0"/>
                </a:solidFill>
                <a:latin typeface="Arial"/>
                <a:cs typeface="Arial"/>
              </a:rPr>
              <a:t>i </a:t>
            </a:r>
            <a:r>
              <a:rPr sz="650" spc="15" dirty="0">
                <a:solidFill>
                  <a:srgbClr val="C3E4F0"/>
                </a:solidFill>
                <a:latin typeface="Arial"/>
                <a:cs typeface="Arial"/>
              </a:rPr>
              <a:t>i</a:t>
            </a:r>
            <a:r>
              <a:rPr sz="650" spc="15" dirty="0">
                <a:solidFill>
                  <a:srgbClr val="E4F4F7"/>
                </a:solidFill>
                <a:latin typeface="Arial"/>
                <a:cs typeface="Arial"/>
              </a:rPr>
              <a:t>scriz</a:t>
            </a:r>
            <a:r>
              <a:rPr sz="650" spc="15" dirty="0">
                <a:solidFill>
                  <a:srgbClr val="C3E4F0"/>
                </a:solidFill>
                <a:latin typeface="Arial"/>
                <a:cs typeface="Arial"/>
              </a:rPr>
              <a:t>i</a:t>
            </a:r>
            <a:r>
              <a:rPr sz="650" spc="15" dirty="0">
                <a:solidFill>
                  <a:srgbClr val="E4F4F7"/>
                </a:solidFill>
                <a:latin typeface="Arial"/>
                <a:cs typeface="Arial"/>
              </a:rPr>
              <a:t>one </a:t>
            </a:r>
            <a:r>
              <a:rPr sz="650" spc="5" dirty="0">
                <a:solidFill>
                  <a:srgbClr val="E4F4F7"/>
                </a:solidFill>
                <a:latin typeface="Arial"/>
                <a:cs typeface="Arial"/>
              </a:rPr>
              <a:t>all</a:t>
            </a:r>
            <a:r>
              <a:rPr sz="650" spc="5" dirty="0">
                <a:solidFill>
                  <a:srgbClr val="C3E4F0"/>
                </a:solidFill>
                <a:latin typeface="Arial"/>
                <a:cs typeface="Arial"/>
              </a:rPr>
              <a:t>'</a:t>
            </a:r>
            <a:r>
              <a:rPr sz="650" spc="5" dirty="0">
                <a:solidFill>
                  <a:srgbClr val="E4F4F7"/>
                </a:solidFill>
                <a:latin typeface="Arial"/>
                <a:cs typeface="Arial"/>
              </a:rPr>
              <a:t>Albo </a:t>
            </a:r>
            <a:r>
              <a:rPr sz="650" spc="-15" dirty="0">
                <a:solidFill>
                  <a:srgbClr val="E4F4F7"/>
                </a:solidFill>
                <a:latin typeface="Arial"/>
                <a:cs typeface="Arial"/>
              </a:rPr>
              <a:t>Professiona</a:t>
            </a:r>
            <a:r>
              <a:rPr sz="650" spc="-20" dirty="0">
                <a:solidFill>
                  <a:srgbClr val="E4F4F7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C3E4F0"/>
                </a:solidFill>
                <a:latin typeface="Arial"/>
                <a:cs typeface="Arial"/>
              </a:rPr>
              <a:t>l</a:t>
            </a:r>
            <a:r>
              <a:rPr sz="650" spc="20" dirty="0">
                <a:solidFill>
                  <a:srgbClr val="E4F4F7"/>
                </a:solidFill>
                <a:latin typeface="Arial"/>
                <a:cs typeface="Arial"/>
              </a:rPr>
              <a:t>e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50766" y="2866714"/>
            <a:ext cx="902335" cy="32258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500" b="1" spc="-70" dirty="0">
                <a:solidFill>
                  <a:srgbClr val="38648A"/>
                </a:solidFill>
                <a:latin typeface="Arial"/>
                <a:cs typeface="Arial"/>
              </a:rPr>
              <a:t>t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Rag</a:t>
            </a:r>
            <a:r>
              <a:rPr sz="500" b="1" spc="5" dirty="0">
                <a:solidFill>
                  <a:srgbClr val="21526D"/>
                </a:solidFill>
                <a:latin typeface="Arial"/>
                <a:cs typeface="Arial"/>
              </a:rPr>
              <a:t>i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ona</a:t>
            </a:r>
            <a:r>
              <a:rPr sz="500" b="1" spc="-5" dirty="0">
                <a:solidFill>
                  <a:srgbClr val="18608C"/>
                </a:solidFill>
                <a:latin typeface="Arial"/>
                <a:cs typeface="Arial"/>
              </a:rPr>
              <a:t> Albo</a:t>
            </a:r>
            <a:endParaRPr sz="50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  <a:spcBef>
                <a:spcPts val="390"/>
              </a:spcBef>
            </a:pPr>
            <a:r>
              <a:rPr sz="950" spc="-60" dirty="0">
                <a:solidFill>
                  <a:srgbClr val="7EA5C8"/>
                </a:solidFill>
                <a:latin typeface="Arial"/>
                <a:cs typeface="Arial"/>
              </a:rPr>
              <a:t>I </a:t>
            </a:r>
            <a:r>
              <a:rPr sz="700" spc="-35" dirty="0">
                <a:solidFill>
                  <a:srgbClr val="282A31"/>
                </a:solidFill>
                <a:latin typeface="Arial"/>
                <a:cs typeface="Arial"/>
              </a:rPr>
              <a:t>i </a:t>
            </a:r>
            <a:r>
              <a:rPr sz="700" spc="-35" dirty="0">
                <a:solidFill>
                  <a:srgbClr val="6E6E6E"/>
                </a:solidFill>
                <a:latin typeface="Arial"/>
                <a:cs typeface="Arial"/>
              </a:rPr>
              <a:t>-</a:t>
            </a:r>
            <a:r>
              <a:rPr sz="700" spc="-35" dirty="0">
                <a:solidFill>
                  <a:srgbClr val="808789"/>
                </a:solidFill>
                <a:latin typeface="Arial"/>
                <a:cs typeface="Arial"/>
              </a:rPr>
              <a:t>-- </a:t>
            </a:r>
            <a:r>
              <a:rPr sz="500" spc="-5" dirty="0">
                <a:solidFill>
                  <a:srgbClr val="54525E"/>
                </a:solidFill>
                <a:latin typeface="Arial"/>
                <a:cs typeface="Arial"/>
              </a:rPr>
              <a:t>Sele</a:t>
            </a:r>
            <a:r>
              <a:rPr sz="500" spc="-5" dirty="0">
                <a:solidFill>
                  <a:srgbClr val="6E6E6E"/>
                </a:solidFill>
                <a:latin typeface="Arial"/>
                <a:cs typeface="Arial"/>
              </a:rPr>
              <a:t>zi</a:t>
            </a:r>
            <a:r>
              <a:rPr sz="500" spc="-5" dirty="0">
                <a:solidFill>
                  <a:srgbClr val="4B4249"/>
                </a:solidFill>
                <a:latin typeface="Arial"/>
                <a:cs typeface="Arial"/>
              </a:rPr>
              <a:t>o</a:t>
            </a:r>
            <a:r>
              <a:rPr sz="500" spc="-5" dirty="0">
                <a:solidFill>
                  <a:srgbClr val="6E6E6E"/>
                </a:solidFill>
                <a:latin typeface="Arial"/>
                <a:cs typeface="Arial"/>
              </a:rPr>
              <a:t>n</a:t>
            </a:r>
            <a:r>
              <a:rPr sz="500" spc="-5" dirty="0">
                <a:solidFill>
                  <a:srgbClr val="54525E"/>
                </a:solidFill>
                <a:latin typeface="Arial"/>
                <a:cs typeface="Arial"/>
              </a:rPr>
              <a:t>a </a:t>
            </a:r>
            <a:r>
              <a:rPr sz="500" spc="5" dirty="0">
                <a:solidFill>
                  <a:srgbClr val="54525E"/>
                </a:solidFill>
                <a:latin typeface="Arial"/>
                <a:cs typeface="Arial"/>
              </a:rPr>
              <a:t>la </a:t>
            </a:r>
            <a:r>
              <a:rPr sz="500" spc="-5" dirty="0">
                <a:solidFill>
                  <a:srgbClr val="6E6E6E"/>
                </a:solidFill>
                <a:latin typeface="Arial"/>
                <a:cs typeface="Arial"/>
              </a:rPr>
              <a:t>r</a:t>
            </a:r>
            <a:r>
              <a:rPr sz="500" spc="-5" dirty="0">
                <a:solidFill>
                  <a:srgbClr val="54525E"/>
                </a:solidFill>
                <a:latin typeface="Arial"/>
                <a:cs typeface="Arial"/>
              </a:rPr>
              <a:t>e</a:t>
            </a:r>
            <a:r>
              <a:rPr sz="500" spc="-20" dirty="0">
                <a:solidFill>
                  <a:srgbClr val="54525E"/>
                </a:solidFill>
                <a:latin typeface="Arial"/>
                <a:cs typeface="Arial"/>
              </a:rPr>
              <a:t> </a:t>
            </a:r>
            <a:r>
              <a:rPr sz="500" spc="10" dirty="0">
                <a:solidFill>
                  <a:srgbClr val="808789"/>
                </a:solidFill>
                <a:latin typeface="Arial"/>
                <a:cs typeface="Arial"/>
              </a:rPr>
              <a:t>i</a:t>
            </a:r>
            <a:r>
              <a:rPr sz="500" spc="10" dirty="0">
                <a:solidFill>
                  <a:srgbClr val="4B4249"/>
                </a:solidFill>
                <a:latin typeface="Arial"/>
                <a:cs typeface="Arial"/>
              </a:rPr>
              <a:t>on</a:t>
            </a:r>
            <a:r>
              <a:rPr sz="500" spc="10" dirty="0">
                <a:solidFill>
                  <a:srgbClr val="6E6E6E"/>
                </a:solidFill>
                <a:latin typeface="Arial"/>
                <a:cs typeface="Arial"/>
              </a:rPr>
              <a:t>e -- </a:t>
            </a:r>
            <a:r>
              <a:rPr sz="500" spc="10" dirty="0">
                <a:solidFill>
                  <a:srgbClr val="808789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23594" y="2895865"/>
            <a:ext cx="6153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100" dirty="0">
                <a:solidFill>
                  <a:srgbClr val="38648A"/>
                </a:solidFill>
                <a:latin typeface="Arial"/>
                <a:cs typeface="Arial"/>
              </a:rPr>
              <a:t>"'</a:t>
            </a:r>
            <a:r>
              <a:rPr sz="500" b="1" spc="-100" dirty="0">
                <a:solidFill>
                  <a:srgbClr val="18608C"/>
                </a:solidFill>
                <a:latin typeface="Arial"/>
                <a:cs typeface="Arial"/>
              </a:rPr>
              <a:t>Nume </a:t>
            </a:r>
            <a:r>
              <a:rPr sz="500" b="1" spc="20" dirty="0">
                <a:solidFill>
                  <a:srgbClr val="18608C"/>
                </a:solidFill>
                <a:latin typeface="Arial"/>
                <a:cs typeface="Arial"/>
              </a:rPr>
              <a:t>ro</a:t>
            </a:r>
            <a:r>
              <a:rPr sz="500" b="1" spc="-50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spc="5" dirty="0">
                <a:solidFill>
                  <a:srgbClr val="21526D"/>
                </a:solidFill>
                <a:latin typeface="Arial"/>
                <a:cs typeface="Arial"/>
              </a:rPr>
              <a:t>l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sc</a:t>
            </a:r>
            <a:r>
              <a:rPr sz="500" b="1" spc="5" dirty="0">
                <a:solidFill>
                  <a:srgbClr val="38648A"/>
                </a:solidFill>
                <a:latin typeface="Arial"/>
                <a:cs typeface="Arial"/>
              </a:rPr>
              <a:t>ri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zi</a:t>
            </a:r>
            <a:r>
              <a:rPr sz="500" b="1" spc="5" dirty="0">
                <a:solidFill>
                  <a:srgbClr val="21526D"/>
                </a:solidFill>
                <a:latin typeface="Arial"/>
                <a:cs typeface="Arial"/>
              </a:rPr>
              <a:t>o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n</a:t>
            </a:r>
            <a:r>
              <a:rPr sz="500" b="1" spc="5" dirty="0">
                <a:solidFill>
                  <a:srgbClr val="2F72AC"/>
                </a:solidFill>
                <a:latin typeface="Arial"/>
                <a:cs typeface="Arial"/>
              </a:rPr>
              <a:t>•</a:t>
            </a:r>
            <a:endParaRPr sz="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66960" y="3271196"/>
            <a:ext cx="906144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140" dirty="0">
                <a:solidFill>
                  <a:srgbClr val="38648A"/>
                </a:solidFill>
                <a:latin typeface="Arial"/>
                <a:cs typeface="Arial"/>
              </a:rPr>
              <a:t>:1:</a:t>
            </a:r>
            <a:r>
              <a:rPr sz="500" b="1" spc="-140" dirty="0">
                <a:solidFill>
                  <a:srgbClr val="18608C"/>
                </a:solidFill>
                <a:latin typeface="Arial"/>
                <a:cs typeface="Arial"/>
              </a:rPr>
              <a:t>oata</a:t>
            </a:r>
            <a:r>
              <a:rPr sz="500" b="1" spc="675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inizio </a:t>
            </a:r>
            <a:r>
              <a:rPr sz="500" b="1" spc="15" dirty="0">
                <a:solidFill>
                  <a:srgbClr val="18608C"/>
                </a:solidFill>
                <a:latin typeface="Arial"/>
                <a:cs typeface="Arial"/>
              </a:rPr>
              <a:t>(data</a:t>
            </a:r>
            <a:r>
              <a:rPr sz="500" b="1" spc="-85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dirty="0">
                <a:solidFill>
                  <a:srgbClr val="18608C"/>
                </a:solidFill>
                <a:latin typeface="Arial"/>
                <a:cs typeface="Arial"/>
              </a:rPr>
              <a:t>iscrizione)</a:t>
            </a:r>
            <a:endParaRPr sz="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28554" y="3271196"/>
            <a:ext cx="139763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15" dirty="0">
                <a:solidFill>
                  <a:srgbClr val="18608C"/>
                </a:solidFill>
                <a:latin typeface="Arial"/>
                <a:cs typeface="Arial"/>
              </a:rPr>
              <a:t>Data f</a:t>
            </a:r>
            <a:r>
              <a:rPr sz="500" b="1" spc="15" dirty="0">
                <a:solidFill>
                  <a:srgbClr val="38648A"/>
                </a:solidFill>
                <a:latin typeface="Arial"/>
                <a:cs typeface="Arial"/>
              </a:rPr>
              <a:t>i</a:t>
            </a:r>
            <a:r>
              <a:rPr sz="500" b="1" spc="15" dirty="0">
                <a:solidFill>
                  <a:srgbClr val="18608C"/>
                </a:solidFill>
                <a:latin typeface="Arial"/>
                <a:cs typeface="Arial"/>
              </a:rPr>
              <a:t>ne </a:t>
            </a:r>
            <a:r>
              <a:rPr sz="500" b="1" spc="-5" dirty="0">
                <a:solidFill>
                  <a:srgbClr val="18608C"/>
                </a:solidFill>
                <a:latin typeface="Arial"/>
                <a:cs typeface="Arial"/>
              </a:rPr>
              <a:t>(solo </a:t>
            </a:r>
            <a:r>
              <a:rPr sz="500" b="1" spc="15" dirty="0">
                <a:solidFill>
                  <a:srgbClr val="18608C"/>
                </a:solidFill>
                <a:latin typeface="Arial"/>
                <a:cs typeface="Arial"/>
              </a:rPr>
              <a:t>se </a:t>
            </a:r>
            <a:r>
              <a:rPr sz="500" b="1" spc="-5" dirty="0">
                <a:solidFill>
                  <a:srgbClr val="18608C"/>
                </a:solidFill>
                <a:latin typeface="Arial"/>
                <a:cs typeface="Arial"/>
              </a:rPr>
              <a:t>success</a:t>
            </a:r>
            <a:r>
              <a:rPr sz="500" b="1" spc="-5" dirty="0">
                <a:solidFill>
                  <a:srgbClr val="21526D"/>
                </a:solidFill>
                <a:latin typeface="Arial"/>
                <a:cs typeface="Arial"/>
              </a:rPr>
              <a:t>i</a:t>
            </a:r>
            <a:r>
              <a:rPr sz="500" b="1" spc="-5" dirty="0">
                <a:solidFill>
                  <a:srgbClr val="18608C"/>
                </a:solidFill>
                <a:latin typeface="Arial"/>
                <a:cs typeface="Arial"/>
              </a:rPr>
              <a:t>va </a:t>
            </a:r>
            <a:r>
              <a:rPr sz="500" b="1" spc="-30" dirty="0">
                <a:solidFill>
                  <a:srgbClr val="18608C"/>
                </a:solidFill>
                <a:latin typeface="Arial"/>
                <a:cs typeface="Arial"/>
              </a:rPr>
              <a:t>al</a:t>
            </a:r>
            <a:r>
              <a:rPr sz="500" b="1" spc="-60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01/0</a:t>
            </a:r>
            <a:r>
              <a:rPr sz="500" b="1" spc="10" dirty="0">
                <a:solidFill>
                  <a:srgbClr val="38648A"/>
                </a:solidFill>
                <a:latin typeface="Arial"/>
                <a:cs typeface="Arial"/>
              </a:rPr>
              <a:t>1/ </a:t>
            </a: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2016)</a:t>
            </a:r>
            <a:endParaRPr sz="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96554" y="3357400"/>
            <a:ext cx="21717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b="1" spc="15" dirty="0">
                <a:solidFill>
                  <a:srgbClr val="0564CA"/>
                </a:solidFill>
                <a:latin typeface="Times New Roman"/>
                <a:cs typeface="Times New Roman"/>
              </a:rPr>
              <a:t>El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55731" y="3363757"/>
            <a:ext cx="14605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10" dirty="0">
                <a:solidFill>
                  <a:srgbClr val="0564CA"/>
                </a:solidFill>
                <a:latin typeface="Times New Roman"/>
                <a:cs typeface="Times New Roman"/>
              </a:rPr>
              <a:t>Il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94921" y="3817665"/>
            <a:ext cx="638810" cy="9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b="1" spc="40" dirty="0">
                <a:solidFill>
                  <a:srgbClr val="18608C"/>
                </a:solidFill>
                <a:latin typeface="Arial"/>
                <a:cs typeface="Arial"/>
              </a:rPr>
              <a:t>Codica </a:t>
            </a:r>
            <a:r>
              <a:rPr sz="450" b="1" spc="30" dirty="0">
                <a:solidFill>
                  <a:srgbClr val="18608C"/>
                </a:solidFill>
                <a:latin typeface="Arial"/>
                <a:cs typeface="Arial"/>
              </a:rPr>
              <a:t>d</a:t>
            </a:r>
            <a:r>
              <a:rPr sz="450" b="1" spc="30" dirty="0">
                <a:solidFill>
                  <a:srgbClr val="21526D"/>
                </a:solidFill>
                <a:latin typeface="Arial"/>
                <a:cs typeface="Arial"/>
              </a:rPr>
              <a:t>i</a:t>
            </a:r>
            <a:r>
              <a:rPr sz="450" b="1" spc="-90" dirty="0">
                <a:solidFill>
                  <a:srgbClr val="21526D"/>
                </a:solidFill>
                <a:latin typeface="Arial"/>
                <a:cs typeface="Arial"/>
              </a:rPr>
              <a:t> </a:t>
            </a:r>
            <a:r>
              <a:rPr sz="450" b="1" spc="35" dirty="0">
                <a:solidFill>
                  <a:srgbClr val="18608C"/>
                </a:solidFill>
                <a:latin typeface="Arial"/>
                <a:cs typeface="Arial"/>
              </a:rPr>
              <a:t>sicurez.n</a:t>
            </a:r>
            <a:endParaRPr sz="4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01662" y="4042965"/>
            <a:ext cx="582295" cy="39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225" dirty="0">
                <a:solidFill>
                  <a:srgbClr val="18608C"/>
                </a:solidFill>
                <a:latin typeface="Times New Roman"/>
                <a:cs typeface="Times New Roman"/>
              </a:rPr>
              <a:t>1</a:t>
            </a:r>
            <a:r>
              <a:rPr sz="550" spc="450" dirty="0">
                <a:solidFill>
                  <a:srgbClr val="18608C"/>
                </a:solidFill>
                <a:latin typeface="Times New Roman"/>
                <a:cs typeface="Times New Roman"/>
              </a:rPr>
              <a:t> </a:t>
            </a:r>
            <a:r>
              <a:rPr sz="550" spc="-55" dirty="0">
                <a:solidFill>
                  <a:srgbClr val="2875CF"/>
                </a:solidFill>
                <a:latin typeface="Times New Roman"/>
                <a:cs typeface="Times New Roman"/>
              </a:rPr>
              <a:t>-- </a:t>
            </a:r>
            <a:r>
              <a:rPr sz="550" spc="-55" dirty="0">
                <a:solidFill>
                  <a:srgbClr val="2F72AC"/>
                </a:solidFill>
                <a:latin typeface="Times New Roman"/>
                <a:cs typeface="Times New Roman"/>
              </a:rPr>
              <a:t> </a:t>
            </a:r>
            <a:r>
              <a:rPr sz="550" u="heavy" spc="-10" dirty="0">
                <a:solidFill>
                  <a:srgbClr val="2F72AC"/>
                </a:solidFill>
                <a:uFill>
                  <a:solidFill>
                    <a:srgbClr val="282A31"/>
                  </a:solidFill>
                </a:uFill>
                <a:latin typeface="Times New Roman"/>
                <a:cs typeface="Times New Roman"/>
              </a:rPr>
              <a:t>Audio</a:t>
            </a:r>
            <a:r>
              <a:rPr sz="550" spc="25" dirty="0">
                <a:solidFill>
                  <a:srgbClr val="2F72AC"/>
                </a:solidFill>
                <a:latin typeface="Times New Roman"/>
                <a:cs typeface="Times New Roman"/>
              </a:rPr>
              <a:t> </a:t>
            </a:r>
            <a:r>
              <a:rPr sz="550" spc="-190" dirty="0">
                <a:solidFill>
                  <a:srgbClr val="282A31"/>
                </a:solidFill>
                <a:latin typeface="Times New Roman"/>
                <a:cs typeface="Times New Roman"/>
              </a:rPr>
              <a:t>-</a:t>
            </a:r>
            <a:r>
              <a:rPr sz="550" spc="-190" dirty="0">
                <a:solidFill>
                  <a:srgbClr val="18608C"/>
                </a:solidFill>
                <a:latin typeface="Times New Roman"/>
                <a:cs typeface="Times New Roman"/>
              </a:rPr>
              <a:t>1</a:t>
            </a:r>
            <a:endParaRPr sz="55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470"/>
              </a:spcBef>
            </a:pPr>
            <a:r>
              <a:rPr sz="500" spc="-120" dirty="0">
                <a:solidFill>
                  <a:srgbClr val="2F72AC"/>
                </a:solidFill>
                <a:latin typeface="Arial"/>
                <a:cs typeface="Arial"/>
              </a:rPr>
              <a:t>::: </a:t>
            </a:r>
            <a:r>
              <a:rPr sz="500" u="heavy" spc="10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Al</a:t>
            </a:r>
            <a:r>
              <a:rPr sz="500" u="heavy" spc="10" dirty="0">
                <a:solidFill>
                  <a:srgbClr val="18608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t</a:t>
            </a:r>
            <a:r>
              <a:rPr sz="500" u="heavy" spc="10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ra </a:t>
            </a:r>
            <a:r>
              <a:rPr sz="500" u="heavy" spc="-45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i:{n[Mg</a:t>
            </a:r>
            <a:r>
              <a:rPr sz="500" spc="-25" dirty="0">
                <a:solidFill>
                  <a:srgbClr val="2F72AC"/>
                </a:solidFill>
                <a:latin typeface="Arial"/>
                <a:cs typeface="Arial"/>
              </a:rPr>
              <a:t> </a:t>
            </a:r>
            <a:r>
              <a:rPr sz="500" u="heavy" spc="-50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jM</a:t>
            </a:r>
            <a:r>
              <a:rPr sz="500" u="heavy" spc="-65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 </a:t>
            </a:r>
            <a:endParaRPr sz="5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30"/>
              </a:spcBef>
            </a:pPr>
            <a:r>
              <a:rPr sz="700" i="1" spc="35" dirty="0">
                <a:solidFill>
                  <a:srgbClr val="2F72AC"/>
                </a:solidFill>
                <a:latin typeface="Times New Roman"/>
                <a:cs typeface="Times New Roman"/>
              </a:rPr>
              <a:t>Z </a:t>
            </a:r>
            <a:r>
              <a:rPr sz="500" u="heavy" spc="10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Al</a:t>
            </a:r>
            <a:r>
              <a:rPr sz="500" u="heavy" spc="10" dirty="0">
                <a:solidFill>
                  <a:srgbClr val="18608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t</a:t>
            </a:r>
            <a:r>
              <a:rPr sz="500" u="heavy" spc="10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ro</a:t>
            </a:r>
            <a:r>
              <a:rPr sz="500" u="heavy" spc="30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 </a:t>
            </a:r>
            <a:r>
              <a:rPr sz="500" u="heavy" spc="10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aud</a:t>
            </a:r>
            <a:r>
              <a:rPr sz="500" u="heavy" spc="10" dirty="0">
                <a:solidFill>
                  <a:srgbClr val="5782AA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i</a:t>
            </a:r>
            <a:r>
              <a:rPr sz="500" u="heavy" spc="10" dirty="0">
                <a:solidFill>
                  <a:srgbClr val="2F72AC"/>
                </a:solidFill>
                <a:uFill>
                  <a:solidFill>
                    <a:srgbClr val="2F72AC"/>
                  </a:solidFill>
                </a:uFill>
                <a:latin typeface="Arial"/>
                <a:cs typeface="Arial"/>
              </a:rPr>
              <a:t>o</a:t>
            </a:r>
            <a:endParaRPr sz="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93286" y="4540609"/>
            <a:ext cx="91122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5" dirty="0">
                <a:solidFill>
                  <a:srgbClr val="38648A"/>
                </a:solidFill>
                <a:latin typeface="Arial"/>
                <a:cs typeface="Arial"/>
              </a:rPr>
              <a:t>I</a:t>
            </a:r>
            <a:r>
              <a:rPr sz="500" b="1" spc="5" dirty="0">
                <a:solidFill>
                  <a:srgbClr val="18608C"/>
                </a:solidFill>
                <a:latin typeface="Arial"/>
                <a:cs typeface="Arial"/>
              </a:rPr>
              <a:t>nserisci</a:t>
            </a:r>
            <a:r>
              <a:rPr sz="500" b="1" spc="-85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spc="5" dirty="0">
                <a:solidFill>
                  <a:srgbClr val="38648A"/>
                </a:solidFill>
                <a:latin typeface="Arial"/>
                <a:cs typeface="Arial"/>
              </a:rPr>
              <a:t>I</a:t>
            </a:r>
            <a:r>
              <a:rPr sz="500" b="1" spc="-15" dirty="0">
                <a:solidFill>
                  <a:srgbClr val="38648A"/>
                </a:solidFill>
                <a:latin typeface="Arial"/>
                <a:cs typeface="Arial"/>
              </a:rPr>
              <a:t> </a:t>
            </a:r>
            <a:r>
              <a:rPr sz="500" b="1" spc="10" dirty="0">
                <a:solidFill>
                  <a:srgbClr val="18608C"/>
                </a:solidFill>
                <a:latin typeface="Arial"/>
                <a:cs typeface="Arial"/>
              </a:rPr>
              <a:t>caratteri</a:t>
            </a:r>
            <a:r>
              <a:rPr sz="500" b="1" spc="-15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500" b="1" spc="20" dirty="0">
                <a:solidFill>
                  <a:srgbClr val="18608C"/>
                </a:solidFill>
                <a:latin typeface="Arial"/>
                <a:cs typeface="Arial"/>
              </a:rPr>
              <a:t>che</a:t>
            </a:r>
            <a:r>
              <a:rPr sz="500" b="1" spc="-10" dirty="0">
                <a:solidFill>
                  <a:srgbClr val="18608C"/>
                </a:solidFill>
                <a:latin typeface="Arial"/>
                <a:cs typeface="Arial"/>
              </a:rPr>
              <a:t> vedi</a:t>
            </a:r>
            <a:r>
              <a:rPr sz="500" b="1" spc="-10" dirty="0">
                <a:solidFill>
                  <a:srgbClr val="21526D"/>
                </a:solidFill>
                <a:latin typeface="Arial"/>
                <a:cs typeface="Arial"/>
              </a:rPr>
              <a:t>:</a:t>
            </a:r>
            <a:endParaRPr sz="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9302" y="4943150"/>
            <a:ext cx="44704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b="1" u="heavy" spc="-415" dirty="0">
                <a:solidFill>
                  <a:srgbClr val="0564CA"/>
                </a:solidFill>
                <a:uFill>
                  <a:solidFill>
                    <a:srgbClr val="0564CA"/>
                  </a:solidFill>
                </a:uFill>
                <a:latin typeface="Arial"/>
                <a:cs typeface="Arial"/>
              </a:rPr>
              <a:t>1%Hdi</a:t>
            </a:r>
            <a:endParaRPr sz="17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20274" y="6755472"/>
            <a:ext cx="200152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40" dirty="0">
                <a:solidFill>
                  <a:srgbClr val="566B72"/>
                </a:solidFill>
                <a:latin typeface="Arial"/>
                <a:cs typeface="Arial"/>
              </a:rPr>
              <a:t>T </a:t>
            </a:r>
            <a:r>
              <a:rPr sz="600" spc="-55" dirty="0">
                <a:solidFill>
                  <a:srgbClr val="641F64"/>
                </a:solidFill>
                <a:latin typeface="Arial"/>
                <a:cs typeface="Arial"/>
              </a:rPr>
              <a:t>i </a:t>
            </a:r>
            <a:r>
              <a:rPr sz="600" spc="-65" dirty="0">
                <a:solidFill>
                  <a:srgbClr val="792D50"/>
                </a:solidFill>
                <a:latin typeface="Arial"/>
                <a:cs typeface="Arial"/>
              </a:rPr>
              <a:t>t </a:t>
            </a:r>
            <a:r>
              <a:rPr sz="600" spc="-105" dirty="0">
                <a:solidFill>
                  <a:srgbClr val="54525E"/>
                </a:solidFill>
                <a:latin typeface="Arial"/>
                <a:cs typeface="Arial"/>
              </a:rPr>
              <a:t>ro </a:t>
            </a:r>
            <a:r>
              <a:rPr sz="600" spc="-10" dirty="0">
                <a:solidFill>
                  <a:srgbClr val="54525E"/>
                </a:solidFill>
                <a:latin typeface="Arial"/>
                <a:cs typeface="Arial"/>
              </a:rPr>
              <a:t>v</a:t>
            </a:r>
            <a:r>
              <a:rPr sz="600" spc="-10" dirty="0">
                <a:solidFill>
                  <a:srgbClr val="808789"/>
                </a:solidFill>
                <a:latin typeface="Arial"/>
                <a:cs typeface="Arial"/>
              </a:rPr>
              <a:t>i </a:t>
            </a:r>
            <a:r>
              <a:rPr sz="600" spc="5" dirty="0">
                <a:solidFill>
                  <a:srgbClr val="18608C"/>
                </a:solidFill>
                <a:latin typeface="Arial"/>
                <a:cs typeface="Arial"/>
              </a:rPr>
              <a:t>i</a:t>
            </a:r>
            <a:r>
              <a:rPr sz="600" spc="5" dirty="0">
                <a:solidFill>
                  <a:srgbClr val="38648A"/>
                </a:solidFill>
                <a:latin typeface="Arial"/>
                <a:cs typeface="Arial"/>
              </a:rPr>
              <a:t>n</a:t>
            </a:r>
            <a:r>
              <a:rPr sz="600" spc="5" dirty="0">
                <a:solidFill>
                  <a:srgbClr val="607791"/>
                </a:solidFill>
                <a:latin typeface="Arial"/>
                <a:cs typeface="Arial"/>
              </a:rPr>
              <a:t>: </a:t>
            </a:r>
            <a:r>
              <a:rPr sz="600" u="heavy" spc="15" dirty="0">
                <a:solidFill>
                  <a:srgbClr val="2875CF"/>
                </a:solidFill>
                <a:uFill>
                  <a:solidFill>
                    <a:srgbClr val="2875CF"/>
                  </a:solidFill>
                </a:uFill>
                <a:latin typeface="Arial"/>
                <a:cs typeface="Arial"/>
              </a:rPr>
              <a:t>H</a:t>
            </a:r>
            <a:r>
              <a:rPr sz="600" u="heavy" spc="15" dirty="0">
                <a:solidFill>
                  <a:srgbClr val="5285D4"/>
                </a:solidFill>
                <a:uFill>
                  <a:solidFill>
                    <a:srgbClr val="2875CF"/>
                  </a:solidFill>
                </a:uFill>
                <a:latin typeface="Arial"/>
                <a:cs typeface="Arial"/>
              </a:rPr>
              <a:t>om</a:t>
            </a:r>
            <a:r>
              <a:rPr sz="600" u="heavy" spc="15" dirty="0">
                <a:solidFill>
                  <a:srgbClr val="2875CF"/>
                </a:solidFill>
                <a:uFill>
                  <a:solidFill>
                    <a:srgbClr val="2875CF"/>
                  </a:solidFill>
                </a:uFill>
                <a:latin typeface="Arial"/>
                <a:cs typeface="Arial"/>
              </a:rPr>
              <a:t>e</a:t>
            </a:r>
            <a:r>
              <a:rPr sz="600" spc="15" dirty="0">
                <a:solidFill>
                  <a:srgbClr val="2875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82A31"/>
                </a:solidFill>
                <a:latin typeface="Arial"/>
                <a:cs typeface="Arial"/>
              </a:rPr>
              <a:t>- </a:t>
            </a:r>
            <a:r>
              <a:rPr sz="600" u="heavy" spc="10" dirty="0">
                <a:solidFill>
                  <a:srgbClr val="8556A3"/>
                </a:solidFill>
                <a:uFill>
                  <a:solidFill>
                    <a:srgbClr val="7044A1"/>
                  </a:solidFill>
                </a:uFill>
                <a:latin typeface="Arial"/>
                <a:cs typeface="Arial"/>
              </a:rPr>
              <a:t>Nuova </a:t>
            </a:r>
            <a:r>
              <a:rPr sz="600" u="heavy" spc="5" dirty="0">
                <a:solidFill>
                  <a:srgbClr val="7044A1"/>
                </a:solidFill>
                <a:uFill>
                  <a:solidFill>
                    <a:srgbClr val="7044A1"/>
                  </a:solidFill>
                </a:uFill>
                <a:latin typeface="Arial"/>
                <a:cs typeface="Arial"/>
              </a:rPr>
              <a:t>reg</a:t>
            </a:r>
            <a:r>
              <a:rPr sz="600" u="heavy" spc="5" dirty="0">
                <a:solidFill>
                  <a:srgbClr val="938EAE"/>
                </a:solidFill>
                <a:uFill>
                  <a:solidFill>
                    <a:srgbClr val="7044A1"/>
                  </a:solidFill>
                </a:uFill>
                <a:latin typeface="Arial"/>
                <a:cs typeface="Arial"/>
              </a:rPr>
              <a:t>i</a:t>
            </a:r>
            <a:r>
              <a:rPr sz="600" u="heavy" spc="5" dirty="0">
                <a:solidFill>
                  <a:srgbClr val="7044A1"/>
                </a:solidFill>
                <a:uFill>
                  <a:solidFill>
                    <a:srgbClr val="7044A1"/>
                  </a:solidFill>
                </a:uFill>
                <a:latin typeface="Arial"/>
                <a:cs typeface="Arial"/>
              </a:rPr>
              <a:t>st</a:t>
            </a:r>
            <a:r>
              <a:rPr sz="600" u="heavy" spc="5" dirty="0">
                <a:solidFill>
                  <a:srgbClr val="9A568E"/>
                </a:solidFill>
                <a:uFill>
                  <a:solidFill>
                    <a:srgbClr val="7044A1"/>
                  </a:solidFill>
                </a:uFill>
                <a:latin typeface="Arial"/>
                <a:cs typeface="Arial"/>
              </a:rPr>
              <a:t>r</a:t>
            </a:r>
            <a:r>
              <a:rPr sz="600" u="heavy" spc="5" dirty="0">
                <a:solidFill>
                  <a:srgbClr val="7044A1"/>
                </a:solidFill>
                <a:uFill>
                  <a:solidFill>
                    <a:srgbClr val="7044A1"/>
                  </a:solidFill>
                </a:uFill>
                <a:latin typeface="Arial"/>
                <a:cs typeface="Arial"/>
              </a:rPr>
              <a:t>az</a:t>
            </a:r>
            <a:r>
              <a:rPr sz="600" u="heavy" spc="5" dirty="0">
                <a:solidFill>
                  <a:srgbClr val="7B1A9A"/>
                </a:solidFill>
                <a:uFill>
                  <a:solidFill>
                    <a:srgbClr val="7044A1"/>
                  </a:solidFill>
                </a:uFill>
                <a:latin typeface="Arial"/>
                <a:cs typeface="Arial"/>
              </a:rPr>
              <a:t>i</a:t>
            </a:r>
            <a:r>
              <a:rPr sz="600" u="heavy" spc="5" dirty="0">
                <a:solidFill>
                  <a:srgbClr val="7044A1"/>
                </a:solidFill>
                <a:uFill>
                  <a:solidFill>
                    <a:srgbClr val="7044A1"/>
                  </a:solidFill>
                </a:uFill>
                <a:latin typeface="Arial"/>
                <a:cs typeface="Arial"/>
              </a:rPr>
              <a:t>one</a:t>
            </a:r>
            <a:r>
              <a:rPr sz="600" spc="5" dirty="0">
                <a:solidFill>
                  <a:srgbClr val="7044A1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282A31"/>
                </a:solidFill>
                <a:latin typeface="Arial"/>
                <a:cs typeface="Arial"/>
              </a:rPr>
              <a:t>- </a:t>
            </a:r>
            <a:r>
              <a:rPr sz="600" spc="-15" dirty="0">
                <a:solidFill>
                  <a:srgbClr val="4B4249"/>
                </a:solidFill>
                <a:latin typeface="Arial"/>
                <a:cs typeface="Arial"/>
              </a:rPr>
              <a:t>Reg </a:t>
            </a:r>
            <a:r>
              <a:rPr sz="600" spc="10" dirty="0">
                <a:solidFill>
                  <a:srgbClr val="641F64"/>
                </a:solidFill>
                <a:latin typeface="Arial"/>
                <a:cs typeface="Arial"/>
              </a:rPr>
              <a:t>i</a:t>
            </a:r>
            <a:r>
              <a:rPr sz="600" spc="10" dirty="0">
                <a:solidFill>
                  <a:srgbClr val="4B4249"/>
                </a:solidFill>
                <a:latin typeface="Arial"/>
                <a:cs typeface="Arial"/>
              </a:rPr>
              <a:t>s</a:t>
            </a:r>
            <a:r>
              <a:rPr sz="600" spc="10" dirty="0">
                <a:solidFill>
                  <a:srgbClr val="808789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4B4249"/>
                </a:solidFill>
                <a:latin typeface="Arial"/>
                <a:cs typeface="Arial"/>
              </a:rPr>
              <a:t>raz</a:t>
            </a:r>
            <a:r>
              <a:rPr sz="600" spc="10" dirty="0">
                <a:solidFill>
                  <a:srgbClr val="D4A169"/>
                </a:solidFill>
                <a:latin typeface="Arial"/>
                <a:cs typeface="Arial"/>
              </a:rPr>
              <a:t>i</a:t>
            </a:r>
            <a:r>
              <a:rPr sz="600" spc="10" dirty="0">
                <a:solidFill>
                  <a:srgbClr val="54525E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38648A"/>
                </a:solidFill>
                <a:latin typeface="Arial"/>
                <a:cs typeface="Arial"/>
              </a:rPr>
              <a:t>n</a:t>
            </a:r>
            <a:r>
              <a:rPr sz="600" spc="10" dirty="0">
                <a:solidFill>
                  <a:srgbClr val="4B4249"/>
                </a:solidFill>
                <a:latin typeface="Arial"/>
                <a:cs typeface="Arial"/>
              </a:rPr>
              <a:t>e</a:t>
            </a:r>
            <a:r>
              <a:rPr sz="600" spc="-45" dirty="0">
                <a:solidFill>
                  <a:srgbClr val="4B4249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D6AF91"/>
                </a:solidFill>
                <a:latin typeface="Arial"/>
                <a:cs typeface="Arial"/>
              </a:rPr>
              <a:t>'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23689" y="7003405"/>
            <a:ext cx="87376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0" dirty="0">
                <a:solidFill>
                  <a:srgbClr val="282A31"/>
                </a:solidFill>
                <a:latin typeface="Arial"/>
                <a:cs typeface="Arial"/>
              </a:rPr>
              <a:t>Reg </a:t>
            </a:r>
            <a:r>
              <a:rPr sz="1050" spc="10" dirty="0">
                <a:solidFill>
                  <a:srgbClr val="4B4249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282A31"/>
                </a:solidFill>
                <a:latin typeface="Arial"/>
                <a:cs typeface="Arial"/>
              </a:rPr>
              <a:t>st</a:t>
            </a:r>
            <a:r>
              <a:rPr sz="1050" spc="-175" dirty="0">
                <a:solidFill>
                  <a:srgbClr val="282A3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82A31"/>
                </a:solidFill>
                <a:latin typeface="Arial"/>
                <a:cs typeface="Arial"/>
              </a:rPr>
              <a:t>razio</a:t>
            </a:r>
            <a:r>
              <a:rPr sz="1050" spc="-185" dirty="0">
                <a:solidFill>
                  <a:srgbClr val="282A31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4B4249"/>
                </a:solidFill>
                <a:latin typeface="Arial"/>
                <a:cs typeface="Arial"/>
              </a:rPr>
              <a:t>n</a:t>
            </a:r>
            <a:r>
              <a:rPr sz="1050" spc="15" dirty="0">
                <a:solidFill>
                  <a:srgbClr val="282A31"/>
                </a:solidFill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44421" y="7396027"/>
            <a:ext cx="263144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30" dirty="0">
                <a:solidFill>
                  <a:srgbClr val="18608C"/>
                </a:solidFill>
                <a:latin typeface="Arial"/>
                <a:cs typeface="Arial"/>
              </a:rPr>
              <a:t>Ric </a:t>
            </a:r>
            <a:r>
              <a:rPr sz="650" spc="-30" dirty="0">
                <a:solidFill>
                  <a:srgbClr val="2F72AC"/>
                </a:solidFill>
                <a:latin typeface="Arial"/>
                <a:cs typeface="Arial"/>
              </a:rPr>
              <a:t>h </a:t>
            </a:r>
            <a:r>
              <a:rPr sz="650" spc="-30" dirty="0">
                <a:solidFill>
                  <a:srgbClr val="18608C"/>
                </a:solidFill>
                <a:latin typeface="Arial"/>
                <a:cs typeface="Arial"/>
              </a:rPr>
              <a:t>ies </a:t>
            </a:r>
            <a:r>
              <a:rPr sz="650" spc="15" dirty="0">
                <a:solidFill>
                  <a:srgbClr val="18608C"/>
                </a:solidFill>
                <a:latin typeface="Arial"/>
                <a:cs typeface="Arial"/>
              </a:rPr>
              <a:t>ta </a:t>
            </a:r>
            <a:r>
              <a:rPr sz="650" spc="10" dirty="0">
                <a:solidFill>
                  <a:srgbClr val="18608C"/>
                </a:solidFill>
                <a:latin typeface="Arial"/>
                <a:cs typeface="Arial"/>
              </a:rPr>
              <a:t>correttamente </a:t>
            </a:r>
            <a:r>
              <a:rPr sz="650" spc="5" dirty="0">
                <a:solidFill>
                  <a:srgbClr val="18608C"/>
                </a:solidFill>
                <a:latin typeface="Arial"/>
                <a:cs typeface="Arial"/>
              </a:rPr>
              <a:t>acquisita </a:t>
            </a:r>
            <a:r>
              <a:rPr sz="650" spc="20" dirty="0">
                <a:solidFill>
                  <a:srgbClr val="18608C"/>
                </a:solidFill>
                <a:latin typeface="Arial"/>
                <a:cs typeface="Arial"/>
              </a:rPr>
              <a:t>con</a:t>
            </a:r>
            <a:r>
              <a:rPr sz="650" spc="-105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18608C"/>
                </a:solidFill>
                <a:latin typeface="Arial"/>
                <a:cs typeface="Arial"/>
              </a:rPr>
              <a:t>protocollo19</a:t>
            </a:r>
            <a:r>
              <a:rPr sz="650" spc="5" dirty="0">
                <a:solidFill>
                  <a:srgbClr val="38648A"/>
                </a:solidFill>
                <a:latin typeface="Arial"/>
                <a:cs typeface="Arial"/>
              </a:rPr>
              <a:t>1</a:t>
            </a:r>
            <a:r>
              <a:rPr sz="650" spc="5" dirty="0">
                <a:solidFill>
                  <a:srgbClr val="18608C"/>
                </a:solidFill>
                <a:latin typeface="Arial"/>
                <a:cs typeface="Arial"/>
              </a:rPr>
              <a:t>2241050390751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728" y="7726333"/>
            <a:ext cx="5692775" cy="400050"/>
          </a:xfrm>
          <a:prstGeom prst="rect">
            <a:avLst/>
          </a:prstGeom>
          <a:ln w="6104">
            <a:solidFill>
              <a:srgbClr val="0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45"/>
              </a:spcBef>
            </a:pPr>
            <a:r>
              <a:rPr sz="1100" b="1" spc="65" dirty="0">
                <a:solidFill>
                  <a:srgbClr val="074262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40"/>
              </a:spcBef>
            </a:pPr>
            <a:r>
              <a:rPr sz="650" spc="15" dirty="0">
                <a:solidFill>
                  <a:srgbClr val="18608C"/>
                </a:solidFill>
                <a:latin typeface="Arial"/>
                <a:cs typeface="Arial"/>
              </a:rPr>
              <a:t>All'indirizzo d</a:t>
            </a:r>
            <a:r>
              <a:rPr sz="650" spc="15" dirty="0">
                <a:solidFill>
                  <a:srgbClr val="38648A"/>
                </a:solidFill>
                <a:latin typeface="Arial"/>
                <a:cs typeface="Arial"/>
              </a:rPr>
              <a:t>i </a:t>
            </a:r>
            <a:r>
              <a:rPr sz="650" spc="5" dirty="0">
                <a:solidFill>
                  <a:srgbClr val="18608C"/>
                </a:solidFill>
                <a:latin typeface="Arial"/>
                <a:cs typeface="Arial"/>
              </a:rPr>
              <a:t>posta </a:t>
            </a:r>
            <a:r>
              <a:rPr sz="650" spc="-10" dirty="0">
                <a:solidFill>
                  <a:srgbClr val="18608C"/>
                </a:solidFill>
                <a:latin typeface="Arial"/>
                <a:cs typeface="Arial"/>
              </a:rPr>
              <a:t>elett </a:t>
            </a:r>
            <a:r>
              <a:rPr sz="650" spc="-5" dirty="0">
                <a:solidFill>
                  <a:srgbClr val="38648A"/>
                </a:solidFill>
                <a:latin typeface="Arial"/>
                <a:cs typeface="Arial"/>
              </a:rPr>
              <a:t>r</a:t>
            </a:r>
            <a:r>
              <a:rPr sz="650" spc="-5" dirty="0">
                <a:solidFill>
                  <a:srgbClr val="18608C"/>
                </a:solidFill>
                <a:latin typeface="Arial"/>
                <a:cs typeface="Arial"/>
              </a:rPr>
              <a:t>onica </a:t>
            </a:r>
            <a:r>
              <a:rPr sz="650" spc="15" dirty="0">
                <a:solidFill>
                  <a:srgbClr val="38648A"/>
                </a:solidFill>
                <a:latin typeface="Arial"/>
                <a:cs typeface="Arial"/>
              </a:rPr>
              <a:t>i</a:t>
            </a:r>
            <a:r>
              <a:rPr sz="650" spc="15" dirty="0">
                <a:solidFill>
                  <a:srgbClr val="18608C"/>
                </a:solidFill>
                <a:latin typeface="Arial"/>
                <a:cs typeface="Arial"/>
              </a:rPr>
              <a:t>ndicato </a:t>
            </a:r>
            <a:r>
              <a:rPr sz="650" spc="-35" dirty="0">
                <a:solidFill>
                  <a:srgbClr val="18608C"/>
                </a:solidFill>
                <a:latin typeface="Arial"/>
                <a:cs typeface="Arial"/>
              </a:rPr>
              <a:t>da </a:t>
            </a:r>
            <a:r>
              <a:rPr sz="650" spc="-15" dirty="0">
                <a:solidFill>
                  <a:srgbClr val="2F72AC"/>
                </a:solidFill>
                <a:latin typeface="Arial"/>
                <a:cs typeface="Arial"/>
              </a:rPr>
              <a:t>l </a:t>
            </a:r>
            <a:r>
              <a:rPr sz="650" spc="-20" dirty="0">
                <a:solidFill>
                  <a:srgbClr val="18608C"/>
                </a:solidFill>
                <a:latin typeface="Arial"/>
                <a:cs typeface="Arial"/>
              </a:rPr>
              <a:t>r </a:t>
            </a:r>
            <a:r>
              <a:rPr sz="650" spc="10" dirty="0">
                <a:solidFill>
                  <a:srgbClr val="0372AF"/>
                </a:solidFill>
                <a:latin typeface="Arial"/>
                <a:cs typeface="Arial"/>
              </a:rPr>
              <a:t>i</a:t>
            </a:r>
            <a:r>
              <a:rPr sz="650" spc="10" dirty="0">
                <a:solidFill>
                  <a:srgbClr val="18608C"/>
                </a:solidFill>
                <a:latin typeface="Arial"/>
                <a:cs typeface="Arial"/>
              </a:rPr>
              <a:t>ch</a:t>
            </a:r>
            <a:r>
              <a:rPr sz="650" spc="10" dirty="0">
                <a:solidFill>
                  <a:srgbClr val="38648A"/>
                </a:solidFill>
                <a:latin typeface="Arial"/>
                <a:cs typeface="Arial"/>
              </a:rPr>
              <a:t>i </a:t>
            </a:r>
            <a:r>
              <a:rPr sz="650" spc="-35" dirty="0">
                <a:solidFill>
                  <a:srgbClr val="18608C"/>
                </a:solidFill>
                <a:latin typeface="Arial"/>
                <a:cs typeface="Arial"/>
              </a:rPr>
              <a:t>edente </a:t>
            </a:r>
            <a:r>
              <a:rPr sz="650" spc="10" dirty="0">
                <a:solidFill>
                  <a:srgbClr val="5782AA"/>
                </a:solidFill>
                <a:latin typeface="Arial"/>
                <a:cs typeface="Arial"/>
              </a:rPr>
              <a:t>, </a:t>
            </a:r>
            <a:r>
              <a:rPr sz="650" dirty="0">
                <a:solidFill>
                  <a:srgbClr val="18608C"/>
                </a:solidFill>
                <a:latin typeface="Arial"/>
                <a:cs typeface="Arial"/>
              </a:rPr>
              <a:t>i</a:t>
            </a:r>
            <a:r>
              <a:rPr sz="650" dirty="0">
                <a:solidFill>
                  <a:srgbClr val="38648A"/>
                </a:solidFill>
                <a:latin typeface="Arial"/>
                <a:cs typeface="Arial"/>
              </a:rPr>
              <a:t>l </a:t>
            </a:r>
            <a:r>
              <a:rPr sz="650" spc="-5" dirty="0">
                <a:solidFill>
                  <a:srgbClr val="18608C"/>
                </a:solidFill>
                <a:latin typeface="Arial"/>
                <a:cs typeface="Arial"/>
              </a:rPr>
              <a:t>Sistema </a:t>
            </a:r>
            <a:r>
              <a:rPr sz="650" spc="-35" dirty="0">
                <a:solidFill>
                  <a:srgbClr val="18608C"/>
                </a:solidFill>
                <a:latin typeface="Arial"/>
                <a:cs typeface="Arial"/>
              </a:rPr>
              <a:t>TS </a:t>
            </a:r>
            <a:r>
              <a:rPr sz="650" spc="-25" dirty="0">
                <a:solidFill>
                  <a:srgbClr val="18608C"/>
                </a:solidFill>
                <a:latin typeface="Arial"/>
                <a:cs typeface="Arial"/>
              </a:rPr>
              <a:t>for </a:t>
            </a:r>
            <a:r>
              <a:rPr sz="650" spc="-15" dirty="0">
                <a:solidFill>
                  <a:srgbClr val="2F72AC"/>
                </a:solidFill>
                <a:latin typeface="Arial"/>
                <a:cs typeface="Arial"/>
              </a:rPr>
              <a:t>n</a:t>
            </a:r>
            <a:r>
              <a:rPr sz="650" spc="-15" dirty="0">
                <a:solidFill>
                  <a:srgbClr val="18608C"/>
                </a:solidFill>
                <a:latin typeface="Arial"/>
                <a:cs typeface="Arial"/>
              </a:rPr>
              <a:t>irà </a:t>
            </a:r>
            <a:r>
              <a:rPr sz="650" spc="-25" dirty="0">
                <a:solidFill>
                  <a:srgbClr val="18608C"/>
                </a:solidFill>
                <a:latin typeface="Arial"/>
                <a:cs typeface="Arial"/>
              </a:rPr>
              <a:t>ulte </a:t>
            </a:r>
            <a:r>
              <a:rPr sz="650" spc="25" dirty="0">
                <a:solidFill>
                  <a:srgbClr val="38648A"/>
                </a:solidFill>
                <a:latin typeface="Arial"/>
                <a:cs typeface="Arial"/>
              </a:rPr>
              <a:t>r</a:t>
            </a:r>
            <a:r>
              <a:rPr sz="650" spc="25" dirty="0">
                <a:solidFill>
                  <a:srgbClr val="18608C"/>
                </a:solidFill>
                <a:latin typeface="Arial"/>
                <a:cs typeface="Arial"/>
              </a:rPr>
              <a:t>ior</a:t>
            </a:r>
            <a:r>
              <a:rPr sz="650" spc="25" dirty="0">
                <a:solidFill>
                  <a:srgbClr val="38648A"/>
                </a:solidFill>
                <a:latin typeface="Arial"/>
                <a:cs typeface="Arial"/>
              </a:rPr>
              <a:t>i </a:t>
            </a:r>
            <a:r>
              <a:rPr sz="650" spc="10" dirty="0">
                <a:solidFill>
                  <a:srgbClr val="18608C"/>
                </a:solidFill>
                <a:latin typeface="Arial"/>
                <a:cs typeface="Arial"/>
              </a:rPr>
              <a:t>informazioni </a:t>
            </a:r>
            <a:r>
              <a:rPr sz="650" spc="5" dirty="0">
                <a:solidFill>
                  <a:srgbClr val="18608C"/>
                </a:solidFill>
                <a:latin typeface="Arial"/>
                <a:cs typeface="Arial"/>
              </a:rPr>
              <a:t>per </a:t>
            </a:r>
            <a:r>
              <a:rPr sz="650" spc="10" dirty="0">
                <a:solidFill>
                  <a:srgbClr val="18608C"/>
                </a:solidFill>
                <a:latin typeface="Arial"/>
                <a:cs typeface="Arial"/>
              </a:rPr>
              <a:t>procedere </a:t>
            </a:r>
            <a:r>
              <a:rPr sz="650" spc="5" dirty="0">
                <a:solidFill>
                  <a:srgbClr val="18608C"/>
                </a:solidFill>
                <a:latin typeface="Arial"/>
                <a:cs typeface="Arial"/>
              </a:rPr>
              <a:t>ne</a:t>
            </a:r>
            <a:r>
              <a:rPr sz="650" spc="5" dirty="0">
                <a:solidFill>
                  <a:srgbClr val="2F72AC"/>
                </a:solidFill>
                <a:latin typeface="Arial"/>
                <a:cs typeface="Arial"/>
              </a:rPr>
              <a:t>l </a:t>
            </a:r>
            <a:r>
              <a:rPr sz="650" spc="25" dirty="0">
                <a:solidFill>
                  <a:srgbClr val="18608C"/>
                </a:solidFill>
                <a:latin typeface="Arial"/>
                <a:cs typeface="Arial"/>
              </a:rPr>
              <a:t>!</a:t>
            </a:r>
            <a:r>
              <a:rPr sz="650" spc="25" dirty="0">
                <a:solidFill>
                  <a:srgbClr val="38648A"/>
                </a:solidFill>
                <a:latin typeface="Arial"/>
                <a:cs typeface="Arial"/>
              </a:rPr>
              <a:t>l</a:t>
            </a:r>
            <a:r>
              <a:rPr sz="650" spc="25" dirty="0">
                <a:solidFill>
                  <a:srgbClr val="18608C"/>
                </a:solidFill>
                <a:latin typeface="Arial"/>
                <a:cs typeface="Arial"/>
              </a:rPr>
              <a:t>usso </a:t>
            </a:r>
            <a:r>
              <a:rPr sz="650" spc="5" dirty="0">
                <a:solidFill>
                  <a:srgbClr val="18608C"/>
                </a:solidFill>
                <a:latin typeface="Arial"/>
                <a:cs typeface="Arial"/>
              </a:rPr>
              <a:t>di </a:t>
            </a:r>
            <a:r>
              <a:rPr sz="650" spc="-35" dirty="0">
                <a:solidFill>
                  <a:srgbClr val="18608C"/>
                </a:solidFill>
                <a:latin typeface="Arial"/>
                <a:cs typeface="Arial"/>
              </a:rPr>
              <a:t>accreditamento</a:t>
            </a:r>
            <a:r>
              <a:rPr sz="650" dirty="0">
                <a:solidFill>
                  <a:srgbClr val="18608C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38648A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</Words>
  <Application>Microsoft Office PowerPoint</Application>
  <PresentationFormat>Personalizzato</PresentationFormat>
  <Paragraphs>27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1</cp:revision>
  <dcterms:created xsi:type="dcterms:W3CDTF">2021-12-11T09:54:47Z</dcterms:created>
  <dcterms:modified xsi:type="dcterms:W3CDTF">2021-12-11T09:54:58Z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2021-12-11T00:00:00Z</vt:filetime>
  </property>
  <property fmtid="{D5CDD505-2E9C-101B-9397-08002B2CF9AE}" pid="3" name="Creator">
    <vt:lpwstr>Acrobat PDFMaker 19 per Word</vt:lpwstr>
  </property>
  <property fmtid="{D5CDD505-2E9C-101B-9397-08002B2CF9AE}" pid="4" name="LastSaved">
    <vt:filetime>2021-12-11T00:00:00Z</vt:filetime>
  </property>
</Properties>
</file>