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sistemats.it/" TargetMode="Externa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jpg"/><Relationship Id="rId4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0.jpg"/><Relationship Id="rId3" Type="http://schemas.openxmlformats.org/officeDocument/2006/relationships/image" Target="../media/image7.jpg"/><Relationship Id="rId4" Type="http://schemas.openxmlformats.org/officeDocument/2006/relationships/image" Target="../media/image1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757" y="518541"/>
            <a:ext cx="559816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ISTRUZIONI PER </a:t>
            </a:r>
            <a:r>
              <a:rPr dirty="0" sz="1600" b="1">
                <a:latin typeface="Calibri"/>
                <a:cs typeface="Calibri"/>
              </a:rPr>
              <a:t>LA </a:t>
            </a:r>
            <a:r>
              <a:rPr dirty="0" sz="1600" spc="-5" b="1">
                <a:latin typeface="Calibri"/>
                <a:cs typeface="Calibri"/>
              </a:rPr>
              <a:t>TRASMISSIONE DELLE FATTURE </a:t>
            </a:r>
            <a:r>
              <a:rPr dirty="0" sz="1600" spc="-10" b="1">
                <a:latin typeface="Calibri"/>
                <a:cs typeface="Calibri"/>
              </a:rPr>
              <a:t>AL </a:t>
            </a:r>
            <a:r>
              <a:rPr dirty="0" sz="1600" b="1">
                <a:latin typeface="Calibri"/>
                <a:cs typeface="Calibri"/>
              </a:rPr>
              <a:t>SISTEMA</a:t>
            </a:r>
            <a:r>
              <a:rPr dirty="0" sz="1600" spc="50" b="1">
                <a:latin typeface="Calibri"/>
                <a:cs typeface="Calibri"/>
              </a:rPr>
              <a:t> </a:t>
            </a:r>
            <a:r>
              <a:rPr dirty="0" sz="1600" spc="5" b="1">
                <a:latin typeface="Calibri"/>
                <a:cs typeface="Calibri"/>
              </a:rPr>
              <a:t>TS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437" y="1255141"/>
            <a:ext cx="22637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Collegarsi </a:t>
            </a:r>
            <a:r>
              <a:rPr dirty="0" sz="1100">
                <a:latin typeface="Calibri"/>
                <a:cs typeface="Calibri"/>
              </a:rPr>
              <a:t>alla </a:t>
            </a:r>
            <a:r>
              <a:rPr dirty="0" sz="1100" spc="-5">
                <a:latin typeface="Calibri"/>
                <a:cs typeface="Calibri"/>
              </a:rPr>
              <a:t>pagina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u="sng" sz="1100" spc="-5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www.sistemats.it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55820" y="4861559"/>
            <a:ext cx="2571750" cy="1530985"/>
          </a:xfrm>
          <a:custGeom>
            <a:avLst/>
            <a:gdLst/>
            <a:ahLst/>
            <a:cxnLst/>
            <a:rect l="l" t="t" r="r" b="b"/>
            <a:pathLst>
              <a:path w="2571750" h="1530985">
                <a:moveTo>
                  <a:pt x="0" y="1530985"/>
                </a:moveTo>
                <a:lnTo>
                  <a:pt x="2571750" y="1530985"/>
                </a:lnTo>
                <a:lnTo>
                  <a:pt x="2571750" y="0"/>
                </a:lnTo>
                <a:lnTo>
                  <a:pt x="0" y="0"/>
                </a:lnTo>
                <a:lnTo>
                  <a:pt x="0" y="153098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741290" y="4893309"/>
            <a:ext cx="2306955" cy="1297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Si può accedere </a:t>
            </a:r>
            <a:r>
              <a:rPr dirty="0" sz="1100">
                <a:latin typeface="Calibri"/>
                <a:cs typeface="Calibri"/>
              </a:rPr>
              <a:t>in </a:t>
            </a:r>
            <a:r>
              <a:rPr dirty="0" sz="1100" spc="5">
                <a:latin typeface="Calibri"/>
                <a:cs typeface="Calibri"/>
              </a:rPr>
              <a:t>due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modi: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00">
              <a:latin typeface="Calibri"/>
              <a:cs typeface="Calibri"/>
            </a:endParaRPr>
          </a:p>
          <a:p>
            <a:pPr marL="469900" marR="5080" indent="-228600">
              <a:lnSpc>
                <a:spcPct val="116700"/>
              </a:lnSpc>
              <a:buAutoNum type="arabicParenR"/>
              <a:tabLst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Con </a:t>
            </a:r>
            <a:r>
              <a:rPr dirty="0" sz="1100">
                <a:latin typeface="Calibri"/>
                <a:cs typeface="Calibri"/>
              </a:rPr>
              <a:t>le </a:t>
            </a:r>
            <a:r>
              <a:rPr dirty="0" sz="1100" spc="-5">
                <a:latin typeface="Calibri"/>
                <a:cs typeface="Calibri"/>
              </a:rPr>
              <a:t>credenziali </a:t>
            </a:r>
            <a:r>
              <a:rPr dirty="0" sz="1100">
                <a:latin typeface="Calibri"/>
                <a:cs typeface="Calibri"/>
              </a:rPr>
              <a:t>( le </a:t>
            </a:r>
            <a:r>
              <a:rPr dirty="0" sz="1100" spc="-5">
                <a:latin typeface="Calibri"/>
                <a:cs typeface="Calibri"/>
              </a:rPr>
              <a:t>stesse  utilizzate per ricetta</a:t>
            </a:r>
            <a:r>
              <a:rPr dirty="0" sz="1100" spc="-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elettronica)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Calibri"/>
              <a:buAutoNum type="arabicParenR"/>
            </a:pPr>
            <a:endParaRPr sz="1250">
              <a:latin typeface="Calibri"/>
              <a:cs typeface="Calibri"/>
            </a:endParaRPr>
          </a:p>
          <a:p>
            <a:pPr marL="469900" marR="5080" indent="-228600">
              <a:lnSpc>
                <a:spcPct val="115199"/>
              </a:lnSpc>
              <a:buAutoNum type="arabicParenR"/>
              <a:tabLst>
                <a:tab pos="469900" algn="l"/>
              </a:tabLst>
            </a:pPr>
            <a:r>
              <a:rPr dirty="0" sz="1100" spc="-5">
                <a:latin typeface="Calibri"/>
                <a:cs typeface="Calibri"/>
              </a:rPr>
              <a:t>Con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CNS (utilizzando </a:t>
            </a:r>
            <a:r>
              <a:rPr dirty="0" sz="1100">
                <a:latin typeface="Calibri"/>
                <a:cs typeface="Calibri"/>
              </a:rPr>
              <a:t>lo </a:t>
            </a:r>
            <a:r>
              <a:rPr dirty="0" sz="1100" spc="-5">
                <a:latin typeface="Calibri"/>
                <a:cs typeface="Calibri"/>
              </a:rPr>
              <a:t>stesso  PIN delle ricette</a:t>
            </a:r>
            <a:r>
              <a:rPr dirty="0" sz="1100" spc="-5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elettroniche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0580" y="7325994"/>
            <a:ext cx="2827020" cy="24974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652009" y="7706994"/>
            <a:ext cx="2419350" cy="133477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15240" rIns="0" bIns="0" rtlCol="0" vert="horz">
            <a:spAutoFit/>
          </a:bodyPr>
          <a:lstStyle/>
          <a:p>
            <a:pPr marL="96520" marR="158750">
              <a:lnSpc>
                <a:spcPct val="117200"/>
              </a:lnSpc>
              <a:spcBef>
                <a:spcPts val="120"/>
              </a:spcBef>
            </a:pPr>
            <a:r>
              <a:rPr dirty="0" sz="1100" spc="-5">
                <a:latin typeface="Calibri"/>
                <a:cs typeface="Calibri"/>
              </a:rPr>
              <a:t>Dopo avere seguito </a:t>
            </a:r>
            <a:r>
              <a:rPr dirty="0" sz="1100">
                <a:latin typeface="Calibri"/>
                <a:cs typeface="Calibri"/>
              </a:rPr>
              <a:t>le </a:t>
            </a:r>
            <a:r>
              <a:rPr dirty="0" sz="1100" spc="-5">
                <a:latin typeface="Calibri"/>
                <a:cs typeface="Calibri"/>
              </a:rPr>
              <a:t>istruzioni </a:t>
            </a:r>
            <a:r>
              <a:rPr dirty="0" sz="1100">
                <a:latin typeface="Calibri"/>
                <a:cs typeface="Calibri"/>
              </a:rPr>
              <a:t>a  </a:t>
            </a:r>
            <a:r>
              <a:rPr dirty="0" sz="1100" spc="-5">
                <a:latin typeface="Calibri"/>
                <a:cs typeface="Calibri"/>
              </a:rPr>
              <a:t>seconda </a:t>
            </a:r>
            <a:r>
              <a:rPr dirty="0" sz="1100">
                <a:latin typeface="Calibri"/>
                <a:cs typeface="Calibri"/>
              </a:rPr>
              <a:t>se si </a:t>
            </a:r>
            <a:r>
              <a:rPr dirty="0" sz="1100" spc="-5">
                <a:latin typeface="Calibri"/>
                <a:cs typeface="Calibri"/>
              </a:rPr>
              <a:t>accede con </a:t>
            </a:r>
            <a:r>
              <a:rPr dirty="0" sz="1100">
                <a:latin typeface="Calibri"/>
                <a:cs typeface="Calibri"/>
              </a:rPr>
              <a:t>le  </a:t>
            </a:r>
            <a:r>
              <a:rPr dirty="0" sz="1100" spc="-5">
                <a:latin typeface="Calibri"/>
                <a:cs typeface="Calibri"/>
              </a:rPr>
              <a:t>credenziali </a:t>
            </a:r>
            <a:r>
              <a:rPr dirty="0" sz="1100">
                <a:latin typeface="Calibri"/>
                <a:cs typeface="Calibri"/>
              </a:rPr>
              <a:t>o la </a:t>
            </a:r>
            <a:r>
              <a:rPr dirty="0" sz="1100" spc="-5">
                <a:latin typeface="Calibri"/>
                <a:cs typeface="Calibri"/>
              </a:rPr>
              <a:t>CNS, ci </a:t>
            </a:r>
            <a:r>
              <a:rPr dirty="0" sz="1100">
                <a:latin typeface="Calibri"/>
                <a:cs typeface="Calibri"/>
              </a:rPr>
              <a:t>si </a:t>
            </a:r>
            <a:r>
              <a:rPr dirty="0" sz="1100" spc="-5">
                <a:latin typeface="Calibri"/>
                <a:cs typeface="Calibri"/>
              </a:rPr>
              <a:t>troverà </a:t>
            </a:r>
            <a:r>
              <a:rPr dirty="0" sz="1100">
                <a:latin typeface="Calibri"/>
                <a:cs typeface="Calibri"/>
              </a:rPr>
              <a:t>sulla  </a:t>
            </a:r>
            <a:r>
              <a:rPr dirty="0" sz="1100" spc="-5">
                <a:latin typeface="Calibri"/>
                <a:cs typeface="Calibri"/>
              </a:rPr>
              <a:t>pagina dei SERVIZI ON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LINE.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96520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Cliccare </a:t>
            </a:r>
            <a:r>
              <a:rPr dirty="0" sz="1100">
                <a:latin typeface="Calibri"/>
                <a:cs typeface="Calibri"/>
              </a:rPr>
              <a:t>su </a:t>
            </a:r>
            <a:r>
              <a:rPr dirty="0" sz="1100" spc="-5">
                <a:latin typeface="Calibri"/>
                <a:cs typeface="Calibri"/>
              </a:rPr>
              <a:t>Gestione dati di spesa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730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06780" y="1607819"/>
            <a:ext cx="3659504" cy="217932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258434" y="2668269"/>
            <a:ext cx="1905000" cy="42354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2545" rIns="0" bIns="0" rtlCol="0" vert="horz">
            <a:spAutoFit/>
          </a:bodyPr>
          <a:lstStyle/>
          <a:p>
            <a:pPr marL="97155">
              <a:lnSpc>
                <a:spcPct val="100000"/>
              </a:lnSpc>
              <a:spcBef>
                <a:spcPts val="335"/>
              </a:spcBef>
            </a:pPr>
            <a:r>
              <a:rPr dirty="0" sz="1100" spc="-5">
                <a:latin typeface="Calibri"/>
                <a:cs typeface="Calibri"/>
              </a:rPr>
              <a:t>Accedere all’Area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riservata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449953" y="2522219"/>
            <a:ext cx="814705" cy="337820"/>
          </a:xfrm>
          <a:custGeom>
            <a:avLst/>
            <a:gdLst/>
            <a:ahLst/>
            <a:cxnLst/>
            <a:rect l="l" t="t" r="r" b="b"/>
            <a:pathLst>
              <a:path w="814704" h="337819">
                <a:moveTo>
                  <a:pt x="108380" y="48802"/>
                </a:moveTo>
                <a:lnTo>
                  <a:pt x="71163" y="55744"/>
                </a:lnTo>
                <a:lnTo>
                  <a:pt x="95345" y="84546"/>
                </a:lnTo>
                <a:lnTo>
                  <a:pt x="801370" y="337693"/>
                </a:lnTo>
                <a:lnTo>
                  <a:pt x="814324" y="301879"/>
                </a:lnTo>
                <a:lnTo>
                  <a:pt x="108380" y="48802"/>
                </a:lnTo>
                <a:close/>
              </a:path>
              <a:path w="814704" h="337819">
                <a:moveTo>
                  <a:pt x="162306" y="0"/>
                </a:moveTo>
                <a:lnTo>
                  <a:pt x="0" y="30225"/>
                </a:lnTo>
                <a:lnTo>
                  <a:pt x="106172" y="156464"/>
                </a:lnTo>
                <a:lnTo>
                  <a:pt x="112073" y="161216"/>
                </a:lnTo>
                <a:lnTo>
                  <a:pt x="119094" y="163242"/>
                </a:lnTo>
                <a:lnTo>
                  <a:pt x="126353" y="162482"/>
                </a:lnTo>
                <a:lnTo>
                  <a:pt x="95345" y="84546"/>
                </a:lnTo>
                <a:lnTo>
                  <a:pt x="29210" y="60833"/>
                </a:lnTo>
                <a:lnTo>
                  <a:pt x="42037" y="25019"/>
                </a:lnTo>
                <a:lnTo>
                  <a:pt x="183403" y="25019"/>
                </a:lnTo>
                <a:lnTo>
                  <a:pt x="184344" y="22838"/>
                </a:lnTo>
                <a:lnTo>
                  <a:pt x="184404" y="15240"/>
                </a:lnTo>
                <a:lnTo>
                  <a:pt x="181594" y="8251"/>
                </a:lnTo>
                <a:lnTo>
                  <a:pt x="176498" y="3048"/>
                </a:lnTo>
                <a:lnTo>
                  <a:pt x="169830" y="130"/>
                </a:lnTo>
                <a:lnTo>
                  <a:pt x="162306" y="0"/>
                </a:lnTo>
                <a:close/>
              </a:path>
              <a:path w="814704" h="337819">
                <a:moveTo>
                  <a:pt x="42037" y="25019"/>
                </a:moveTo>
                <a:lnTo>
                  <a:pt x="29210" y="60833"/>
                </a:lnTo>
                <a:lnTo>
                  <a:pt x="95345" y="84546"/>
                </a:lnTo>
                <a:lnTo>
                  <a:pt x="76182" y="61722"/>
                </a:lnTo>
                <a:lnTo>
                  <a:pt x="39116" y="61722"/>
                </a:lnTo>
                <a:lnTo>
                  <a:pt x="50164" y="30734"/>
                </a:lnTo>
                <a:lnTo>
                  <a:pt x="57978" y="30734"/>
                </a:lnTo>
                <a:lnTo>
                  <a:pt x="42037" y="25019"/>
                </a:lnTo>
                <a:close/>
              </a:path>
              <a:path w="814704" h="337819">
                <a:moveTo>
                  <a:pt x="50164" y="30734"/>
                </a:moveTo>
                <a:lnTo>
                  <a:pt x="39116" y="61722"/>
                </a:lnTo>
                <a:lnTo>
                  <a:pt x="71163" y="55744"/>
                </a:lnTo>
                <a:lnTo>
                  <a:pt x="50164" y="30734"/>
                </a:lnTo>
                <a:close/>
              </a:path>
              <a:path w="814704" h="337819">
                <a:moveTo>
                  <a:pt x="71163" y="55744"/>
                </a:moveTo>
                <a:lnTo>
                  <a:pt x="39116" y="61722"/>
                </a:lnTo>
                <a:lnTo>
                  <a:pt x="76182" y="61722"/>
                </a:lnTo>
                <a:lnTo>
                  <a:pt x="71163" y="55744"/>
                </a:lnTo>
                <a:close/>
              </a:path>
              <a:path w="814704" h="337819">
                <a:moveTo>
                  <a:pt x="57978" y="30734"/>
                </a:moveTo>
                <a:lnTo>
                  <a:pt x="50164" y="30734"/>
                </a:lnTo>
                <a:lnTo>
                  <a:pt x="71163" y="55744"/>
                </a:lnTo>
                <a:lnTo>
                  <a:pt x="108380" y="48802"/>
                </a:lnTo>
                <a:lnTo>
                  <a:pt x="57978" y="30734"/>
                </a:lnTo>
                <a:close/>
              </a:path>
              <a:path w="814704" h="337819">
                <a:moveTo>
                  <a:pt x="183403" y="25019"/>
                </a:moveTo>
                <a:lnTo>
                  <a:pt x="42037" y="25019"/>
                </a:lnTo>
                <a:lnTo>
                  <a:pt x="108380" y="48802"/>
                </a:lnTo>
                <a:lnTo>
                  <a:pt x="169163" y="37465"/>
                </a:lnTo>
                <a:lnTo>
                  <a:pt x="176224" y="34653"/>
                </a:lnTo>
                <a:lnTo>
                  <a:pt x="181451" y="29543"/>
                </a:lnTo>
                <a:lnTo>
                  <a:pt x="183403" y="2501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16280" y="4183379"/>
            <a:ext cx="3543300" cy="207454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32683" y="5294451"/>
            <a:ext cx="1410335" cy="171450"/>
          </a:xfrm>
          <a:custGeom>
            <a:avLst/>
            <a:gdLst/>
            <a:ahLst/>
            <a:cxnLst/>
            <a:rect l="l" t="t" r="r" b="b"/>
            <a:pathLst>
              <a:path w="1410335" h="171450">
                <a:moveTo>
                  <a:pt x="149689" y="0"/>
                </a:moveTo>
                <a:lnTo>
                  <a:pt x="142493" y="2464"/>
                </a:lnTo>
                <a:lnTo>
                  <a:pt x="0" y="85522"/>
                </a:lnTo>
                <a:lnTo>
                  <a:pt x="142493" y="168707"/>
                </a:lnTo>
                <a:lnTo>
                  <a:pt x="149689" y="171100"/>
                </a:lnTo>
                <a:lnTo>
                  <a:pt x="157003" y="170612"/>
                </a:lnTo>
                <a:lnTo>
                  <a:pt x="163603" y="167457"/>
                </a:lnTo>
                <a:lnTo>
                  <a:pt x="168655" y="161849"/>
                </a:lnTo>
                <a:lnTo>
                  <a:pt x="171049" y="154656"/>
                </a:lnTo>
                <a:lnTo>
                  <a:pt x="170561" y="147355"/>
                </a:lnTo>
                <a:lnTo>
                  <a:pt x="167405" y="140793"/>
                </a:lnTo>
                <a:lnTo>
                  <a:pt x="161797" y="135814"/>
                </a:lnTo>
                <a:lnTo>
                  <a:pt x="108240" y="104572"/>
                </a:lnTo>
                <a:lnTo>
                  <a:pt x="37845" y="104572"/>
                </a:lnTo>
                <a:lnTo>
                  <a:pt x="37845" y="66472"/>
                </a:lnTo>
                <a:lnTo>
                  <a:pt x="108457" y="66472"/>
                </a:lnTo>
                <a:lnTo>
                  <a:pt x="161797" y="35357"/>
                </a:lnTo>
                <a:lnTo>
                  <a:pt x="167405" y="30307"/>
                </a:lnTo>
                <a:lnTo>
                  <a:pt x="170561" y="23721"/>
                </a:lnTo>
                <a:lnTo>
                  <a:pt x="171049" y="16444"/>
                </a:lnTo>
                <a:lnTo>
                  <a:pt x="168655" y="9322"/>
                </a:lnTo>
                <a:lnTo>
                  <a:pt x="163603" y="3643"/>
                </a:lnTo>
                <a:lnTo>
                  <a:pt x="157003" y="464"/>
                </a:lnTo>
                <a:lnTo>
                  <a:pt x="149689" y="0"/>
                </a:lnTo>
                <a:close/>
              </a:path>
              <a:path w="1410335" h="171450">
                <a:moveTo>
                  <a:pt x="108457" y="66472"/>
                </a:moveTo>
                <a:lnTo>
                  <a:pt x="37845" y="66472"/>
                </a:lnTo>
                <a:lnTo>
                  <a:pt x="37845" y="104572"/>
                </a:lnTo>
                <a:lnTo>
                  <a:pt x="108240" y="104572"/>
                </a:lnTo>
                <a:lnTo>
                  <a:pt x="103886" y="102032"/>
                </a:lnTo>
                <a:lnTo>
                  <a:pt x="47497" y="102032"/>
                </a:lnTo>
                <a:lnTo>
                  <a:pt x="47497" y="69139"/>
                </a:lnTo>
                <a:lnTo>
                  <a:pt x="103886" y="69139"/>
                </a:lnTo>
                <a:lnTo>
                  <a:pt x="108457" y="66472"/>
                </a:lnTo>
                <a:close/>
              </a:path>
              <a:path w="1410335" h="171450">
                <a:moveTo>
                  <a:pt x="1409827" y="66472"/>
                </a:moveTo>
                <a:lnTo>
                  <a:pt x="108457" y="66472"/>
                </a:lnTo>
                <a:lnTo>
                  <a:pt x="75691" y="85586"/>
                </a:lnTo>
                <a:lnTo>
                  <a:pt x="108240" y="104572"/>
                </a:lnTo>
                <a:lnTo>
                  <a:pt x="1409827" y="104572"/>
                </a:lnTo>
                <a:lnTo>
                  <a:pt x="1409827" y="66472"/>
                </a:lnTo>
                <a:close/>
              </a:path>
              <a:path w="1410335" h="171450">
                <a:moveTo>
                  <a:pt x="47497" y="69139"/>
                </a:moveTo>
                <a:lnTo>
                  <a:pt x="47497" y="102032"/>
                </a:lnTo>
                <a:lnTo>
                  <a:pt x="75691" y="85586"/>
                </a:lnTo>
                <a:lnTo>
                  <a:pt x="47497" y="69139"/>
                </a:lnTo>
                <a:close/>
              </a:path>
              <a:path w="1410335" h="171450">
                <a:moveTo>
                  <a:pt x="75691" y="85586"/>
                </a:moveTo>
                <a:lnTo>
                  <a:pt x="47497" y="102032"/>
                </a:lnTo>
                <a:lnTo>
                  <a:pt x="103886" y="102032"/>
                </a:lnTo>
                <a:lnTo>
                  <a:pt x="75691" y="85586"/>
                </a:lnTo>
                <a:close/>
              </a:path>
              <a:path w="1410335" h="171450">
                <a:moveTo>
                  <a:pt x="103886" y="69139"/>
                </a:moveTo>
                <a:lnTo>
                  <a:pt x="47497" y="69139"/>
                </a:lnTo>
                <a:lnTo>
                  <a:pt x="75691" y="85586"/>
                </a:lnTo>
                <a:lnTo>
                  <a:pt x="103886" y="69139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428872" y="5659113"/>
            <a:ext cx="1472565" cy="227965"/>
          </a:xfrm>
          <a:custGeom>
            <a:avLst/>
            <a:gdLst/>
            <a:ahLst/>
            <a:cxnLst/>
            <a:rect l="l" t="t" r="r" b="b"/>
            <a:pathLst>
              <a:path w="1472564" h="227964">
                <a:moveTo>
                  <a:pt x="109571" y="62418"/>
                </a:moveTo>
                <a:lnTo>
                  <a:pt x="75335" y="78323"/>
                </a:lnTo>
                <a:lnTo>
                  <a:pt x="106011" y="100270"/>
                </a:lnTo>
                <a:lnTo>
                  <a:pt x="1469009" y="227462"/>
                </a:lnTo>
                <a:lnTo>
                  <a:pt x="1472564" y="189489"/>
                </a:lnTo>
                <a:lnTo>
                  <a:pt x="109571" y="62418"/>
                </a:lnTo>
                <a:close/>
              </a:path>
              <a:path w="1472564" h="227964">
                <a:moveTo>
                  <a:pt x="156968" y="0"/>
                </a:moveTo>
                <a:lnTo>
                  <a:pt x="149605" y="1783"/>
                </a:lnTo>
                <a:lnTo>
                  <a:pt x="0" y="71252"/>
                </a:lnTo>
                <a:lnTo>
                  <a:pt x="134238" y="167264"/>
                </a:lnTo>
                <a:lnTo>
                  <a:pt x="141118" y="170358"/>
                </a:lnTo>
                <a:lnTo>
                  <a:pt x="148415" y="170582"/>
                </a:lnTo>
                <a:lnTo>
                  <a:pt x="155259" y="168068"/>
                </a:lnTo>
                <a:lnTo>
                  <a:pt x="160781" y="162946"/>
                </a:lnTo>
                <a:lnTo>
                  <a:pt x="163873" y="155993"/>
                </a:lnTo>
                <a:lnTo>
                  <a:pt x="164084" y="148659"/>
                </a:lnTo>
                <a:lnTo>
                  <a:pt x="161532" y="141801"/>
                </a:lnTo>
                <a:lnTo>
                  <a:pt x="156337" y="136276"/>
                </a:lnTo>
                <a:lnTo>
                  <a:pt x="106011" y="100270"/>
                </a:lnTo>
                <a:lnTo>
                  <a:pt x="35940" y="93731"/>
                </a:lnTo>
                <a:lnTo>
                  <a:pt x="39497" y="55885"/>
                </a:lnTo>
                <a:lnTo>
                  <a:pt x="123634" y="55885"/>
                </a:lnTo>
                <a:lnTo>
                  <a:pt x="165735" y="36327"/>
                </a:lnTo>
                <a:lnTo>
                  <a:pt x="171827" y="31843"/>
                </a:lnTo>
                <a:lnTo>
                  <a:pt x="175609" y="25596"/>
                </a:lnTo>
                <a:lnTo>
                  <a:pt x="176772" y="18397"/>
                </a:lnTo>
                <a:lnTo>
                  <a:pt x="175005" y="11054"/>
                </a:lnTo>
                <a:lnTo>
                  <a:pt x="170501" y="4909"/>
                </a:lnTo>
                <a:lnTo>
                  <a:pt x="164210" y="1133"/>
                </a:lnTo>
                <a:lnTo>
                  <a:pt x="156968" y="0"/>
                </a:lnTo>
                <a:close/>
              </a:path>
              <a:path w="1472564" h="227964">
                <a:moveTo>
                  <a:pt x="39497" y="55885"/>
                </a:moveTo>
                <a:lnTo>
                  <a:pt x="35940" y="93731"/>
                </a:lnTo>
                <a:lnTo>
                  <a:pt x="106011" y="100270"/>
                </a:lnTo>
                <a:lnTo>
                  <a:pt x="94564" y="92080"/>
                </a:lnTo>
                <a:lnTo>
                  <a:pt x="45719" y="92080"/>
                </a:lnTo>
                <a:lnTo>
                  <a:pt x="48767" y="59314"/>
                </a:lnTo>
                <a:lnTo>
                  <a:pt x="76277" y="59314"/>
                </a:lnTo>
                <a:lnTo>
                  <a:pt x="39497" y="55885"/>
                </a:lnTo>
                <a:close/>
              </a:path>
              <a:path w="1472564" h="227964">
                <a:moveTo>
                  <a:pt x="48767" y="59314"/>
                </a:moveTo>
                <a:lnTo>
                  <a:pt x="45719" y="92080"/>
                </a:lnTo>
                <a:lnTo>
                  <a:pt x="75335" y="78323"/>
                </a:lnTo>
                <a:lnTo>
                  <a:pt x="48767" y="59314"/>
                </a:lnTo>
                <a:close/>
              </a:path>
              <a:path w="1472564" h="227964">
                <a:moveTo>
                  <a:pt x="75335" y="78323"/>
                </a:moveTo>
                <a:lnTo>
                  <a:pt x="45719" y="92080"/>
                </a:lnTo>
                <a:lnTo>
                  <a:pt x="94564" y="92080"/>
                </a:lnTo>
                <a:lnTo>
                  <a:pt x="75335" y="78323"/>
                </a:lnTo>
                <a:close/>
              </a:path>
              <a:path w="1472564" h="227964">
                <a:moveTo>
                  <a:pt x="76277" y="59314"/>
                </a:moveTo>
                <a:lnTo>
                  <a:pt x="48767" y="59314"/>
                </a:lnTo>
                <a:lnTo>
                  <a:pt x="75335" y="78323"/>
                </a:lnTo>
                <a:lnTo>
                  <a:pt x="109571" y="62418"/>
                </a:lnTo>
                <a:lnTo>
                  <a:pt x="76277" y="59314"/>
                </a:lnTo>
                <a:close/>
              </a:path>
              <a:path w="1472564" h="227964">
                <a:moveTo>
                  <a:pt x="123634" y="55885"/>
                </a:moveTo>
                <a:lnTo>
                  <a:pt x="39497" y="55885"/>
                </a:lnTo>
                <a:lnTo>
                  <a:pt x="109571" y="62418"/>
                </a:lnTo>
                <a:lnTo>
                  <a:pt x="123634" y="5588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437" y="3099434"/>
            <a:ext cx="40741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Si apre la </a:t>
            </a:r>
            <a:r>
              <a:rPr dirty="0" sz="1400" spc="-5" b="1">
                <a:latin typeface="Calibri"/>
                <a:cs typeface="Calibri"/>
              </a:rPr>
              <a:t>pagina </a:t>
            </a:r>
            <a:r>
              <a:rPr dirty="0" sz="1400" b="1">
                <a:latin typeface="Calibri"/>
                <a:cs typeface="Calibri"/>
              </a:rPr>
              <a:t>per </a:t>
            </a:r>
            <a:r>
              <a:rPr dirty="0" sz="1400" spc="-5" b="1">
                <a:latin typeface="Calibri"/>
                <a:cs typeface="Calibri"/>
              </a:rPr>
              <a:t>l’inserimento </a:t>
            </a:r>
            <a:r>
              <a:rPr dirty="0" sz="1400" b="1">
                <a:latin typeface="Calibri"/>
                <a:cs typeface="Calibri"/>
              </a:rPr>
              <a:t>e </a:t>
            </a:r>
            <a:r>
              <a:rPr dirty="0" sz="1400" spc="-5" b="1">
                <a:latin typeface="Calibri"/>
                <a:cs typeface="Calibri"/>
              </a:rPr>
              <a:t>invio della</a:t>
            </a:r>
            <a:r>
              <a:rPr dirty="0" sz="1400" spc="2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fattura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11580" y="440689"/>
            <a:ext cx="5036820" cy="423545"/>
          </a:xfrm>
          <a:custGeom>
            <a:avLst/>
            <a:gdLst/>
            <a:ahLst/>
            <a:cxnLst/>
            <a:rect l="l" t="t" r="r" b="b"/>
            <a:pathLst>
              <a:path w="5036820" h="423544">
                <a:moveTo>
                  <a:pt x="0" y="423545"/>
                </a:moveTo>
                <a:lnTo>
                  <a:pt x="5036820" y="423545"/>
                </a:lnTo>
                <a:lnTo>
                  <a:pt x="5036820" y="0"/>
                </a:lnTo>
                <a:lnTo>
                  <a:pt x="0" y="0"/>
                </a:lnTo>
                <a:lnTo>
                  <a:pt x="0" y="42354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95653" y="469900"/>
            <a:ext cx="358711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Nella </a:t>
            </a:r>
            <a:r>
              <a:rPr dirty="0" sz="1100" spc="-5">
                <a:latin typeface="Calibri"/>
                <a:cs typeface="Calibri"/>
              </a:rPr>
              <a:t>pagina successiva </a:t>
            </a:r>
            <a:r>
              <a:rPr dirty="0" sz="1100">
                <a:latin typeface="Calibri"/>
                <a:cs typeface="Calibri"/>
              </a:rPr>
              <a:t>si </a:t>
            </a:r>
            <a:r>
              <a:rPr dirty="0" sz="1100" spc="-5">
                <a:latin typeface="Calibri"/>
                <a:cs typeface="Calibri"/>
              </a:rPr>
              <a:t>clicca </a:t>
            </a:r>
            <a:r>
              <a:rPr dirty="0" sz="1100">
                <a:latin typeface="Calibri"/>
                <a:cs typeface="Calibri"/>
              </a:rPr>
              <a:t>su </a:t>
            </a:r>
            <a:r>
              <a:rPr dirty="0" sz="1100" spc="-5">
                <a:latin typeface="Calibri"/>
                <a:cs typeface="Calibri"/>
              </a:rPr>
              <a:t>Inserimento spese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sanitarie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300" y="6278879"/>
            <a:ext cx="2453640" cy="20497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325120">
              <a:lnSpc>
                <a:spcPct val="100000"/>
              </a:lnSpc>
              <a:spcBef>
                <a:spcPts val="350"/>
              </a:spcBef>
            </a:pPr>
            <a:r>
              <a:rPr dirty="0" sz="1100" b="1">
                <a:latin typeface="Calibri"/>
                <a:cs typeface="Calibri"/>
              </a:rPr>
              <a:t>1) SI</a:t>
            </a:r>
            <a:r>
              <a:rPr dirty="0" sz="1100" spc="-1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INSERISCE:</a:t>
            </a:r>
            <a:endParaRPr sz="1100">
              <a:latin typeface="Calibri"/>
              <a:cs typeface="Calibri"/>
            </a:endParaRPr>
          </a:p>
          <a:p>
            <a:pPr marL="368300" indent="-229235">
              <a:lnSpc>
                <a:spcPct val="100000"/>
              </a:lnSpc>
              <a:spcBef>
                <a:spcPts val="280"/>
              </a:spcBef>
              <a:buFont typeface="Symbol"/>
              <a:buChar char=""/>
              <a:tabLst>
                <a:tab pos="368300" algn="l"/>
                <a:tab pos="368935" algn="l"/>
              </a:tabLst>
            </a:pP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propria partita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IVA</a:t>
            </a:r>
            <a:endParaRPr sz="1100">
              <a:latin typeface="Calibri"/>
              <a:cs typeface="Calibri"/>
            </a:endParaRPr>
          </a:p>
          <a:p>
            <a:pPr marL="368300" indent="-229235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368300" algn="l"/>
                <a:tab pos="368935" algn="l"/>
              </a:tabLst>
            </a:pP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data di </a:t>
            </a:r>
            <a:r>
              <a:rPr dirty="0" sz="1100">
                <a:latin typeface="Calibri"/>
                <a:cs typeface="Calibri"/>
              </a:rPr>
              <a:t>emissione </a:t>
            </a:r>
            <a:r>
              <a:rPr dirty="0" sz="1100" spc="-5">
                <a:latin typeface="Calibri"/>
                <a:cs typeface="Calibri"/>
              </a:rPr>
              <a:t>della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fattura</a:t>
            </a:r>
            <a:endParaRPr sz="1100">
              <a:latin typeface="Calibri"/>
              <a:cs typeface="Calibri"/>
            </a:endParaRPr>
          </a:p>
          <a:p>
            <a:pPr marL="368300" indent="-229235">
              <a:lnSpc>
                <a:spcPct val="100000"/>
              </a:lnSpc>
              <a:spcBef>
                <a:spcPts val="80"/>
              </a:spcBef>
              <a:buFont typeface="Symbol"/>
              <a:buChar char=""/>
              <a:tabLst>
                <a:tab pos="368300" algn="l"/>
                <a:tab pos="368935" algn="l"/>
              </a:tabLst>
            </a:pPr>
            <a:r>
              <a:rPr dirty="0" sz="1100" spc="-5">
                <a:latin typeface="Calibri"/>
                <a:cs typeface="Calibri"/>
              </a:rPr>
              <a:t>Dispositivo: </a:t>
            </a:r>
            <a:r>
              <a:rPr dirty="0" sz="1100" spc="-5" b="1">
                <a:latin typeface="Calibri"/>
                <a:cs typeface="Calibri"/>
              </a:rPr>
              <a:t>Mettere</a:t>
            </a:r>
            <a:r>
              <a:rPr dirty="0" sz="1100" spc="5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 algn="just" marL="368300" marR="207010" indent="-228600">
              <a:lnSpc>
                <a:spcPct val="101499"/>
              </a:lnSpc>
              <a:spcBef>
                <a:spcPts val="60"/>
              </a:spcBef>
              <a:buFont typeface="Symbol"/>
              <a:buChar char=""/>
              <a:tabLst>
                <a:tab pos="368935" algn="l"/>
              </a:tabLst>
            </a:pPr>
            <a:r>
              <a:rPr dirty="0" sz="1100" spc="-5">
                <a:latin typeface="Calibri"/>
                <a:cs typeface="Calibri"/>
              </a:rPr>
              <a:t>Numero </a:t>
            </a:r>
            <a:r>
              <a:rPr dirty="0" sz="1100" spc="-10">
                <a:latin typeface="Calibri"/>
                <a:cs typeface="Calibri"/>
              </a:rPr>
              <a:t>documento </a:t>
            </a:r>
            <a:r>
              <a:rPr dirty="0" sz="1100">
                <a:latin typeface="Calibri"/>
                <a:cs typeface="Calibri"/>
              </a:rPr>
              <a:t>(è il </a:t>
            </a:r>
            <a:r>
              <a:rPr dirty="0" sz="1100" spc="-5">
                <a:latin typeface="Calibri"/>
                <a:cs typeface="Calibri"/>
              </a:rPr>
              <a:t>numero  della fattura) numero </a:t>
            </a: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-5">
                <a:latin typeface="Calibri"/>
                <a:cs typeface="Calibri"/>
              </a:rPr>
              <a:t>anno: es  </a:t>
            </a:r>
            <a:r>
              <a:rPr dirty="0" sz="1100">
                <a:latin typeface="Calibri"/>
                <a:cs typeface="Calibri"/>
              </a:rPr>
              <a:t>1/2015</a:t>
            </a:r>
            <a:endParaRPr sz="1100">
              <a:latin typeface="Calibri"/>
              <a:cs typeface="Calibri"/>
            </a:endParaRPr>
          </a:p>
          <a:p>
            <a:pPr algn="just" marL="368300" indent="-229235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68935" algn="l"/>
              </a:tabLst>
            </a:pPr>
            <a:r>
              <a:rPr dirty="0" sz="1100" spc="-5">
                <a:latin typeface="Calibri"/>
                <a:cs typeface="Calibri"/>
              </a:rPr>
              <a:t>Data </a:t>
            </a:r>
            <a:r>
              <a:rPr dirty="0" sz="1100">
                <a:latin typeface="Calibri"/>
                <a:cs typeface="Calibri"/>
              </a:rPr>
              <a:t>del</a:t>
            </a:r>
            <a:r>
              <a:rPr dirty="0" sz="1100" spc="-2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pagamento</a:t>
            </a:r>
            <a:endParaRPr sz="1100">
              <a:latin typeface="Calibri"/>
              <a:cs typeface="Calibri"/>
            </a:endParaRPr>
          </a:p>
          <a:p>
            <a:pPr algn="just" marL="368300" marR="114300" indent="-228600">
              <a:lnSpc>
                <a:spcPct val="101499"/>
              </a:lnSpc>
              <a:spcBef>
                <a:spcPts val="65"/>
              </a:spcBef>
              <a:buFont typeface="Symbol"/>
              <a:buChar char=""/>
              <a:tabLst>
                <a:tab pos="368935" algn="l"/>
              </a:tabLst>
            </a:pPr>
            <a:r>
              <a:rPr dirty="0" sz="1100">
                <a:latin typeface="Calibri"/>
                <a:cs typeface="Calibri"/>
              </a:rPr>
              <a:t>il </a:t>
            </a:r>
            <a:r>
              <a:rPr dirty="0" sz="1100" spc="-5">
                <a:latin typeface="Calibri"/>
                <a:cs typeface="Calibri"/>
              </a:rPr>
              <a:t>codice fiscale del bambino </a:t>
            </a:r>
            <a:r>
              <a:rPr dirty="0" sz="1100">
                <a:latin typeface="Calibri"/>
                <a:cs typeface="Calibri"/>
              </a:rPr>
              <a:t>(o </a:t>
            </a:r>
            <a:r>
              <a:rPr dirty="0" sz="1100" spc="-5">
                <a:latin typeface="Calibri"/>
                <a:cs typeface="Calibri"/>
              </a:rPr>
              <a:t>del  genitore </a:t>
            </a:r>
            <a:r>
              <a:rPr dirty="0" sz="1100">
                <a:latin typeface="Calibri"/>
                <a:cs typeface="Calibri"/>
              </a:rPr>
              <a:t>se è </a:t>
            </a:r>
            <a:r>
              <a:rPr dirty="0" sz="1100" spc="-5">
                <a:latin typeface="Calibri"/>
                <a:cs typeface="Calibri"/>
              </a:rPr>
              <a:t>stata emessa </a:t>
            </a:r>
            <a:r>
              <a:rPr dirty="0" sz="1100">
                <a:latin typeface="Calibri"/>
                <a:cs typeface="Calibri"/>
              </a:rPr>
              <a:t>a </a:t>
            </a:r>
            <a:r>
              <a:rPr dirty="0" sz="1100" spc="-5">
                <a:latin typeface="Calibri"/>
                <a:cs typeface="Calibri"/>
              </a:rPr>
              <a:t>nome  del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genitore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69920" y="6332219"/>
            <a:ext cx="1386840" cy="11658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16510" rIns="0" bIns="0" rtlCol="0" vert="horz">
            <a:spAutoFit/>
          </a:bodyPr>
          <a:lstStyle/>
          <a:p>
            <a:pPr marL="97155" marR="280035" indent="30480">
              <a:lnSpc>
                <a:spcPct val="116700"/>
              </a:lnSpc>
              <a:spcBef>
                <a:spcPts val="130"/>
              </a:spcBef>
            </a:pPr>
            <a:r>
              <a:rPr dirty="0" sz="1100" b="1">
                <a:latin typeface="Calibri"/>
                <a:cs typeface="Calibri"/>
              </a:rPr>
              <a:t>2) SI INSERISCE</a:t>
            </a:r>
            <a:r>
              <a:rPr dirty="0" sz="1100" spc="-114" b="1">
                <a:latin typeface="Calibri"/>
                <a:cs typeface="Calibri"/>
              </a:rPr>
              <a:t> </a:t>
            </a:r>
            <a:r>
              <a:rPr dirty="0" sz="1100" spc="10" b="1">
                <a:latin typeface="Calibri"/>
                <a:cs typeface="Calibri"/>
              </a:rPr>
              <a:t>il  </a:t>
            </a:r>
            <a:r>
              <a:rPr dirty="0" sz="1100" b="1">
                <a:latin typeface="Calibri"/>
                <a:cs typeface="Calibri"/>
              </a:rPr>
              <a:t>tipo </a:t>
            </a:r>
            <a:r>
              <a:rPr dirty="0" sz="1100" spc="-10" b="1">
                <a:latin typeface="Calibri"/>
                <a:cs typeface="Calibri"/>
              </a:rPr>
              <a:t>di</a:t>
            </a:r>
            <a:r>
              <a:rPr dirty="0" sz="1100" spc="-2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spesa: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97155" marR="643890">
              <a:lnSpc>
                <a:spcPct val="101600"/>
              </a:lnSpc>
            </a:pPr>
            <a:r>
              <a:rPr dirty="0" sz="1100" spc="-5">
                <a:latin typeface="Calibri"/>
                <a:cs typeface="Calibri"/>
              </a:rPr>
              <a:t>inserire SR  per tutte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le</a:t>
            </a:r>
            <a:endParaRPr sz="1100">
              <a:latin typeface="Calibri"/>
              <a:cs typeface="Calibri"/>
            </a:endParaRPr>
          </a:p>
          <a:p>
            <a:pPr marL="97155">
              <a:lnSpc>
                <a:spcPct val="100000"/>
              </a:lnSpc>
              <a:spcBef>
                <a:spcPts val="20"/>
              </a:spcBef>
            </a:pPr>
            <a:r>
              <a:rPr dirty="0" sz="1100" spc="-5">
                <a:latin typeface="Calibri"/>
                <a:cs typeface="Calibri"/>
              </a:rPr>
              <a:t>prestazioni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mediche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655169" y="8044815"/>
            <a:ext cx="2874407" cy="13709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695700" y="7613650"/>
            <a:ext cx="2392680" cy="441325"/>
          </a:xfrm>
          <a:custGeom>
            <a:avLst/>
            <a:gdLst/>
            <a:ahLst/>
            <a:cxnLst/>
            <a:rect l="l" t="t" r="r" b="b"/>
            <a:pathLst>
              <a:path w="2392679" h="441325">
                <a:moveTo>
                  <a:pt x="0" y="441324"/>
                </a:moveTo>
                <a:lnTo>
                  <a:pt x="2392679" y="441324"/>
                </a:lnTo>
                <a:lnTo>
                  <a:pt x="2392679" y="0"/>
                </a:lnTo>
                <a:lnTo>
                  <a:pt x="0" y="0"/>
                </a:lnTo>
                <a:lnTo>
                  <a:pt x="0" y="44132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780790" y="7644383"/>
            <a:ext cx="191960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3) Dopo </a:t>
            </a:r>
            <a:r>
              <a:rPr dirty="0" sz="1100" spc="-5" b="1">
                <a:latin typeface="Calibri"/>
                <a:cs typeface="Calibri"/>
              </a:rPr>
              <a:t>aver cliccato </a:t>
            </a:r>
            <a:r>
              <a:rPr dirty="0" sz="1100" b="1">
                <a:latin typeface="Calibri"/>
                <a:cs typeface="Calibri"/>
              </a:rPr>
              <a:t>su</a:t>
            </a:r>
            <a:r>
              <a:rPr dirty="0" sz="1100" spc="-6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aggiungi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100" spc="-5">
                <a:latin typeface="Calibri"/>
                <a:cs typeface="Calibri"/>
              </a:rPr>
              <a:t>Compare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seguente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finestra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17550" y="3510279"/>
            <a:ext cx="5981700" cy="25602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99172" y="4838826"/>
            <a:ext cx="1097280" cy="1451610"/>
          </a:xfrm>
          <a:custGeom>
            <a:avLst/>
            <a:gdLst/>
            <a:ahLst/>
            <a:cxnLst/>
            <a:rect l="l" t="t" r="r" b="b"/>
            <a:pathLst>
              <a:path w="1097280" h="1451610">
                <a:moveTo>
                  <a:pt x="1051943" y="60399"/>
                </a:moveTo>
                <a:lnTo>
                  <a:pt x="1017180" y="75013"/>
                </a:lnTo>
                <a:lnTo>
                  <a:pt x="0" y="1428750"/>
                </a:lnTo>
                <a:lnTo>
                  <a:pt x="30454" y="1451610"/>
                </a:lnTo>
                <a:lnTo>
                  <a:pt x="1047544" y="98025"/>
                </a:lnTo>
                <a:lnTo>
                  <a:pt x="1051943" y="60399"/>
                </a:lnTo>
                <a:close/>
              </a:path>
              <a:path w="1097280" h="1451610">
                <a:moveTo>
                  <a:pt x="1095081" y="18796"/>
                </a:moveTo>
                <a:lnTo>
                  <a:pt x="1059421" y="18796"/>
                </a:lnTo>
                <a:lnTo>
                  <a:pt x="1089901" y="41656"/>
                </a:lnTo>
                <a:lnTo>
                  <a:pt x="1047544" y="98025"/>
                </a:lnTo>
                <a:lnTo>
                  <a:pt x="1040371" y="159385"/>
                </a:lnTo>
                <a:lnTo>
                  <a:pt x="1040970" y="166913"/>
                </a:lnTo>
                <a:lnTo>
                  <a:pt x="1044308" y="173418"/>
                </a:lnTo>
                <a:lnTo>
                  <a:pt x="1049836" y="178208"/>
                </a:lnTo>
                <a:lnTo>
                  <a:pt x="1057008" y="180594"/>
                </a:lnTo>
                <a:lnTo>
                  <a:pt x="1064590" y="179921"/>
                </a:lnTo>
                <a:lnTo>
                  <a:pt x="1071089" y="176545"/>
                </a:lnTo>
                <a:lnTo>
                  <a:pt x="1075849" y="171003"/>
                </a:lnTo>
                <a:lnTo>
                  <a:pt x="1078217" y="163830"/>
                </a:lnTo>
                <a:lnTo>
                  <a:pt x="1095081" y="18796"/>
                </a:lnTo>
                <a:close/>
              </a:path>
              <a:path w="1097280" h="1451610">
                <a:moveTo>
                  <a:pt x="1097267" y="0"/>
                </a:moveTo>
                <a:lnTo>
                  <a:pt x="945248" y="64008"/>
                </a:lnTo>
                <a:lnTo>
                  <a:pt x="939017" y="68254"/>
                </a:lnTo>
                <a:lnTo>
                  <a:pt x="935024" y="74358"/>
                </a:lnTo>
                <a:lnTo>
                  <a:pt x="933603" y="81510"/>
                </a:lnTo>
                <a:lnTo>
                  <a:pt x="935088" y="88900"/>
                </a:lnTo>
                <a:lnTo>
                  <a:pt x="939334" y="95130"/>
                </a:lnTo>
                <a:lnTo>
                  <a:pt x="945438" y="99123"/>
                </a:lnTo>
                <a:lnTo>
                  <a:pt x="952590" y="100544"/>
                </a:lnTo>
                <a:lnTo>
                  <a:pt x="959980" y="99060"/>
                </a:lnTo>
                <a:lnTo>
                  <a:pt x="1017180" y="75013"/>
                </a:lnTo>
                <a:lnTo>
                  <a:pt x="1059421" y="18796"/>
                </a:lnTo>
                <a:lnTo>
                  <a:pt x="1095081" y="18796"/>
                </a:lnTo>
                <a:lnTo>
                  <a:pt x="1097267" y="0"/>
                </a:lnTo>
                <a:close/>
              </a:path>
              <a:path w="1097280" h="1451610">
                <a:moveTo>
                  <a:pt x="1071613" y="27940"/>
                </a:moveTo>
                <a:lnTo>
                  <a:pt x="1055738" y="27940"/>
                </a:lnTo>
                <a:lnTo>
                  <a:pt x="1082027" y="47752"/>
                </a:lnTo>
                <a:lnTo>
                  <a:pt x="1051943" y="60399"/>
                </a:lnTo>
                <a:lnTo>
                  <a:pt x="1047544" y="98025"/>
                </a:lnTo>
                <a:lnTo>
                  <a:pt x="1089901" y="41656"/>
                </a:lnTo>
                <a:lnTo>
                  <a:pt x="1071613" y="27940"/>
                </a:lnTo>
                <a:close/>
              </a:path>
              <a:path w="1097280" h="1451610">
                <a:moveTo>
                  <a:pt x="1059421" y="18796"/>
                </a:moveTo>
                <a:lnTo>
                  <a:pt x="1017180" y="75013"/>
                </a:lnTo>
                <a:lnTo>
                  <a:pt x="1051943" y="60399"/>
                </a:lnTo>
                <a:lnTo>
                  <a:pt x="1055738" y="27940"/>
                </a:lnTo>
                <a:lnTo>
                  <a:pt x="1071613" y="27940"/>
                </a:lnTo>
                <a:lnTo>
                  <a:pt x="1059421" y="18796"/>
                </a:lnTo>
                <a:close/>
              </a:path>
              <a:path w="1097280" h="1451610">
                <a:moveTo>
                  <a:pt x="1055738" y="27940"/>
                </a:moveTo>
                <a:lnTo>
                  <a:pt x="1051943" y="60399"/>
                </a:lnTo>
                <a:lnTo>
                  <a:pt x="1082027" y="47752"/>
                </a:lnTo>
                <a:lnTo>
                  <a:pt x="1055738" y="2794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748151" y="5196966"/>
            <a:ext cx="556895" cy="1086485"/>
          </a:xfrm>
          <a:custGeom>
            <a:avLst/>
            <a:gdLst/>
            <a:ahLst/>
            <a:cxnLst/>
            <a:rect l="l" t="t" r="r" b="b"/>
            <a:pathLst>
              <a:path w="556895" h="1086485">
                <a:moveTo>
                  <a:pt x="532657" y="33834"/>
                </a:moveTo>
                <a:lnTo>
                  <a:pt x="516753" y="44218"/>
                </a:lnTo>
                <a:lnTo>
                  <a:pt x="0" y="1077848"/>
                </a:lnTo>
                <a:lnTo>
                  <a:pt x="17018" y="1086357"/>
                </a:lnTo>
                <a:lnTo>
                  <a:pt x="533861" y="52794"/>
                </a:lnTo>
                <a:lnTo>
                  <a:pt x="532657" y="33834"/>
                </a:lnTo>
                <a:close/>
              </a:path>
              <a:path w="556895" h="1086485">
                <a:moveTo>
                  <a:pt x="550348" y="12700"/>
                </a:moveTo>
                <a:lnTo>
                  <a:pt x="532511" y="12700"/>
                </a:lnTo>
                <a:lnTo>
                  <a:pt x="549656" y="21208"/>
                </a:lnTo>
                <a:lnTo>
                  <a:pt x="533861" y="52794"/>
                </a:lnTo>
                <a:lnTo>
                  <a:pt x="537210" y="105537"/>
                </a:lnTo>
                <a:lnTo>
                  <a:pt x="537590" y="110743"/>
                </a:lnTo>
                <a:lnTo>
                  <a:pt x="542163" y="114807"/>
                </a:lnTo>
                <a:lnTo>
                  <a:pt x="552576" y="114045"/>
                </a:lnTo>
                <a:lnTo>
                  <a:pt x="556640" y="109600"/>
                </a:lnTo>
                <a:lnTo>
                  <a:pt x="556260" y="104266"/>
                </a:lnTo>
                <a:lnTo>
                  <a:pt x="550348" y="12700"/>
                </a:lnTo>
                <a:close/>
              </a:path>
              <a:path w="556895" h="1086485">
                <a:moveTo>
                  <a:pt x="549528" y="0"/>
                </a:moveTo>
                <a:lnTo>
                  <a:pt x="457581" y="60070"/>
                </a:lnTo>
                <a:lnTo>
                  <a:pt x="456438" y="66039"/>
                </a:lnTo>
                <a:lnTo>
                  <a:pt x="459232" y="70357"/>
                </a:lnTo>
                <a:lnTo>
                  <a:pt x="462152" y="74802"/>
                </a:lnTo>
                <a:lnTo>
                  <a:pt x="468122" y="76072"/>
                </a:lnTo>
                <a:lnTo>
                  <a:pt x="472439" y="73151"/>
                </a:lnTo>
                <a:lnTo>
                  <a:pt x="516753" y="44218"/>
                </a:lnTo>
                <a:lnTo>
                  <a:pt x="532511" y="12700"/>
                </a:lnTo>
                <a:lnTo>
                  <a:pt x="550348" y="12700"/>
                </a:lnTo>
                <a:lnTo>
                  <a:pt x="549528" y="0"/>
                </a:lnTo>
                <a:close/>
              </a:path>
              <a:path w="556895" h="1086485">
                <a:moveTo>
                  <a:pt x="542235" y="17525"/>
                </a:moveTo>
                <a:lnTo>
                  <a:pt x="531622" y="17525"/>
                </a:lnTo>
                <a:lnTo>
                  <a:pt x="546353" y="24891"/>
                </a:lnTo>
                <a:lnTo>
                  <a:pt x="532657" y="33834"/>
                </a:lnTo>
                <a:lnTo>
                  <a:pt x="533861" y="52794"/>
                </a:lnTo>
                <a:lnTo>
                  <a:pt x="549656" y="21208"/>
                </a:lnTo>
                <a:lnTo>
                  <a:pt x="542235" y="17525"/>
                </a:lnTo>
                <a:close/>
              </a:path>
              <a:path w="556895" h="1086485">
                <a:moveTo>
                  <a:pt x="532511" y="12700"/>
                </a:moveTo>
                <a:lnTo>
                  <a:pt x="516753" y="44218"/>
                </a:lnTo>
                <a:lnTo>
                  <a:pt x="532657" y="33834"/>
                </a:lnTo>
                <a:lnTo>
                  <a:pt x="531622" y="17525"/>
                </a:lnTo>
                <a:lnTo>
                  <a:pt x="542235" y="17525"/>
                </a:lnTo>
                <a:lnTo>
                  <a:pt x="532511" y="12700"/>
                </a:lnTo>
                <a:close/>
              </a:path>
              <a:path w="556895" h="1086485">
                <a:moveTo>
                  <a:pt x="531622" y="17525"/>
                </a:moveTo>
                <a:lnTo>
                  <a:pt x="532657" y="33834"/>
                </a:lnTo>
                <a:lnTo>
                  <a:pt x="546353" y="24891"/>
                </a:lnTo>
                <a:lnTo>
                  <a:pt x="531622" y="1752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14747" y="8016240"/>
            <a:ext cx="111125" cy="259079"/>
          </a:xfrm>
          <a:custGeom>
            <a:avLst/>
            <a:gdLst/>
            <a:ahLst/>
            <a:cxnLst/>
            <a:rect l="l" t="t" r="r" b="b"/>
            <a:pathLst>
              <a:path w="111125" h="259079">
                <a:moveTo>
                  <a:pt x="10667" y="153162"/>
                </a:moveTo>
                <a:lnTo>
                  <a:pt x="1524" y="158496"/>
                </a:lnTo>
                <a:lnTo>
                  <a:pt x="0" y="164211"/>
                </a:lnTo>
                <a:lnTo>
                  <a:pt x="55372" y="259080"/>
                </a:lnTo>
                <a:lnTo>
                  <a:pt x="66417" y="240157"/>
                </a:lnTo>
                <a:lnTo>
                  <a:pt x="45847" y="240157"/>
                </a:lnTo>
                <a:lnTo>
                  <a:pt x="45847" y="204978"/>
                </a:lnTo>
                <a:lnTo>
                  <a:pt x="16510" y="154686"/>
                </a:lnTo>
                <a:lnTo>
                  <a:pt x="10667" y="153162"/>
                </a:lnTo>
                <a:close/>
              </a:path>
              <a:path w="111125" h="259079">
                <a:moveTo>
                  <a:pt x="45847" y="204978"/>
                </a:moveTo>
                <a:lnTo>
                  <a:pt x="45847" y="240157"/>
                </a:lnTo>
                <a:lnTo>
                  <a:pt x="64897" y="240157"/>
                </a:lnTo>
                <a:lnTo>
                  <a:pt x="64897" y="235458"/>
                </a:lnTo>
                <a:lnTo>
                  <a:pt x="47116" y="235458"/>
                </a:lnTo>
                <a:lnTo>
                  <a:pt x="55372" y="221306"/>
                </a:lnTo>
                <a:lnTo>
                  <a:pt x="45847" y="204978"/>
                </a:lnTo>
                <a:close/>
              </a:path>
              <a:path w="111125" h="259079">
                <a:moveTo>
                  <a:pt x="100075" y="153162"/>
                </a:moveTo>
                <a:lnTo>
                  <a:pt x="94234" y="154686"/>
                </a:lnTo>
                <a:lnTo>
                  <a:pt x="64897" y="204978"/>
                </a:lnTo>
                <a:lnTo>
                  <a:pt x="64897" y="240157"/>
                </a:lnTo>
                <a:lnTo>
                  <a:pt x="66417" y="240157"/>
                </a:lnTo>
                <a:lnTo>
                  <a:pt x="110743" y="164211"/>
                </a:lnTo>
                <a:lnTo>
                  <a:pt x="109219" y="158496"/>
                </a:lnTo>
                <a:lnTo>
                  <a:pt x="100075" y="153162"/>
                </a:lnTo>
                <a:close/>
              </a:path>
              <a:path w="111125" h="259079">
                <a:moveTo>
                  <a:pt x="55372" y="221306"/>
                </a:moveTo>
                <a:lnTo>
                  <a:pt x="47116" y="235458"/>
                </a:lnTo>
                <a:lnTo>
                  <a:pt x="63626" y="235458"/>
                </a:lnTo>
                <a:lnTo>
                  <a:pt x="55372" y="221306"/>
                </a:lnTo>
                <a:close/>
              </a:path>
              <a:path w="111125" h="259079">
                <a:moveTo>
                  <a:pt x="64897" y="204978"/>
                </a:moveTo>
                <a:lnTo>
                  <a:pt x="55372" y="221306"/>
                </a:lnTo>
                <a:lnTo>
                  <a:pt x="63626" y="235458"/>
                </a:lnTo>
                <a:lnTo>
                  <a:pt x="64897" y="235458"/>
                </a:lnTo>
                <a:lnTo>
                  <a:pt x="64897" y="204978"/>
                </a:lnTo>
                <a:close/>
              </a:path>
              <a:path w="111125" h="259079">
                <a:moveTo>
                  <a:pt x="64897" y="0"/>
                </a:moveTo>
                <a:lnTo>
                  <a:pt x="45847" y="0"/>
                </a:lnTo>
                <a:lnTo>
                  <a:pt x="45847" y="204978"/>
                </a:lnTo>
                <a:lnTo>
                  <a:pt x="55372" y="221306"/>
                </a:lnTo>
                <a:lnTo>
                  <a:pt x="64896" y="204978"/>
                </a:lnTo>
                <a:lnTo>
                  <a:pt x="6489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42900" y="8762872"/>
            <a:ext cx="2948940" cy="4413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355"/>
              </a:spcBef>
            </a:pPr>
            <a:r>
              <a:rPr dirty="0" sz="1100" b="1">
                <a:latin typeface="Calibri"/>
                <a:cs typeface="Calibri"/>
              </a:rPr>
              <a:t>4) </a:t>
            </a:r>
            <a:r>
              <a:rPr dirty="0" sz="1100" spc="-5" b="1">
                <a:latin typeface="Calibri"/>
                <a:cs typeface="Calibri"/>
              </a:rPr>
              <a:t>successivamente </a:t>
            </a:r>
            <a:r>
              <a:rPr dirty="0" sz="1100" b="1">
                <a:latin typeface="Calibri"/>
                <a:cs typeface="Calibri"/>
              </a:rPr>
              <a:t>si </a:t>
            </a:r>
            <a:r>
              <a:rPr dirty="0" sz="1100" spc="-5" b="1">
                <a:latin typeface="Calibri"/>
                <a:cs typeface="Calibri"/>
              </a:rPr>
              <a:t>clicca </a:t>
            </a:r>
            <a:r>
              <a:rPr dirty="0" sz="1100" b="1">
                <a:latin typeface="Calibri"/>
                <a:cs typeface="Calibri"/>
              </a:rPr>
              <a:t>su</a:t>
            </a:r>
            <a:r>
              <a:rPr dirty="0" sz="1100" spc="-3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CONFERMA</a:t>
            </a:r>
            <a:endParaRPr sz="1100">
              <a:latin typeface="Calibri"/>
              <a:cs typeface="Calibri"/>
            </a:endParaRPr>
          </a:p>
          <a:p>
            <a:pPr marL="9652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e la fattura è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inviata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16280" y="1004569"/>
            <a:ext cx="5387340" cy="19964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97701" y="754379"/>
            <a:ext cx="171450" cy="937894"/>
          </a:xfrm>
          <a:custGeom>
            <a:avLst/>
            <a:gdLst/>
            <a:ahLst/>
            <a:cxnLst/>
            <a:rect l="l" t="t" r="r" b="b"/>
            <a:pathLst>
              <a:path w="171450" h="937894">
                <a:moveTo>
                  <a:pt x="16446" y="766337"/>
                </a:moveTo>
                <a:lnTo>
                  <a:pt x="9251" y="768730"/>
                </a:lnTo>
                <a:lnTo>
                  <a:pt x="3643" y="773783"/>
                </a:lnTo>
                <a:lnTo>
                  <a:pt x="488" y="780383"/>
                </a:lnTo>
                <a:lnTo>
                  <a:pt x="0" y="787697"/>
                </a:lnTo>
                <a:lnTo>
                  <a:pt x="2393" y="794893"/>
                </a:lnTo>
                <a:lnTo>
                  <a:pt x="85578" y="937386"/>
                </a:lnTo>
                <a:lnTo>
                  <a:pt x="107671" y="899540"/>
                </a:lnTo>
                <a:lnTo>
                  <a:pt x="66528" y="899540"/>
                </a:lnTo>
                <a:lnTo>
                  <a:pt x="66528" y="828928"/>
                </a:lnTo>
                <a:lnTo>
                  <a:pt x="35413" y="775588"/>
                </a:lnTo>
                <a:lnTo>
                  <a:pt x="30360" y="769981"/>
                </a:lnTo>
                <a:lnTo>
                  <a:pt x="23760" y="766826"/>
                </a:lnTo>
                <a:lnTo>
                  <a:pt x="16446" y="766337"/>
                </a:lnTo>
                <a:close/>
              </a:path>
              <a:path w="171450" h="937894">
                <a:moveTo>
                  <a:pt x="66528" y="828928"/>
                </a:moveTo>
                <a:lnTo>
                  <a:pt x="66528" y="899540"/>
                </a:lnTo>
                <a:lnTo>
                  <a:pt x="104628" y="899540"/>
                </a:lnTo>
                <a:lnTo>
                  <a:pt x="104628" y="889888"/>
                </a:lnTo>
                <a:lnTo>
                  <a:pt x="69068" y="889888"/>
                </a:lnTo>
                <a:lnTo>
                  <a:pt x="85578" y="861586"/>
                </a:lnTo>
                <a:lnTo>
                  <a:pt x="66528" y="828928"/>
                </a:lnTo>
                <a:close/>
              </a:path>
              <a:path w="171450" h="937894">
                <a:moveTo>
                  <a:pt x="154709" y="766337"/>
                </a:moveTo>
                <a:lnTo>
                  <a:pt x="147395" y="766826"/>
                </a:lnTo>
                <a:lnTo>
                  <a:pt x="140795" y="769981"/>
                </a:lnTo>
                <a:lnTo>
                  <a:pt x="135743" y="775588"/>
                </a:lnTo>
                <a:lnTo>
                  <a:pt x="104628" y="828928"/>
                </a:lnTo>
                <a:lnTo>
                  <a:pt x="104628" y="899540"/>
                </a:lnTo>
                <a:lnTo>
                  <a:pt x="107671" y="899540"/>
                </a:lnTo>
                <a:lnTo>
                  <a:pt x="168763" y="794893"/>
                </a:lnTo>
                <a:lnTo>
                  <a:pt x="171156" y="787697"/>
                </a:lnTo>
                <a:lnTo>
                  <a:pt x="170668" y="780383"/>
                </a:lnTo>
                <a:lnTo>
                  <a:pt x="167512" y="773783"/>
                </a:lnTo>
                <a:lnTo>
                  <a:pt x="161905" y="768730"/>
                </a:lnTo>
                <a:lnTo>
                  <a:pt x="154709" y="766337"/>
                </a:lnTo>
                <a:close/>
              </a:path>
              <a:path w="171450" h="937894">
                <a:moveTo>
                  <a:pt x="85578" y="861586"/>
                </a:moveTo>
                <a:lnTo>
                  <a:pt x="69068" y="889888"/>
                </a:lnTo>
                <a:lnTo>
                  <a:pt x="102088" y="889888"/>
                </a:lnTo>
                <a:lnTo>
                  <a:pt x="85578" y="861586"/>
                </a:lnTo>
                <a:close/>
              </a:path>
              <a:path w="171450" h="937894">
                <a:moveTo>
                  <a:pt x="104628" y="828928"/>
                </a:moveTo>
                <a:lnTo>
                  <a:pt x="85578" y="861586"/>
                </a:lnTo>
                <a:lnTo>
                  <a:pt x="102088" y="889888"/>
                </a:lnTo>
                <a:lnTo>
                  <a:pt x="104628" y="889888"/>
                </a:lnTo>
                <a:lnTo>
                  <a:pt x="104628" y="828928"/>
                </a:lnTo>
                <a:close/>
              </a:path>
              <a:path w="171450" h="937894">
                <a:moveTo>
                  <a:pt x="104628" y="0"/>
                </a:moveTo>
                <a:lnTo>
                  <a:pt x="66528" y="0"/>
                </a:lnTo>
                <a:lnTo>
                  <a:pt x="66528" y="828928"/>
                </a:lnTo>
                <a:lnTo>
                  <a:pt x="85578" y="861586"/>
                </a:lnTo>
                <a:lnTo>
                  <a:pt x="104628" y="828928"/>
                </a:lnTo>
                <a:lnTo>
                  <a:pt x="10462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884420" y="6286500"/>
            <a:ext cx="1219200" cy="12115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158750">
              <a:lnSpc>
                <a:spcPct val="100000"/>
              </a:lnSpc>
              <a:spcBef>
                <a:spcPts val="350"/>
              </a:spcBef>
            </a:pPr>
            <a:r>
              <a:rPr dirty="0" sz="1100" b="1">
                <a:latin typeface="Calibri"/>
                <a:cs typeface="Calibri"/>
              </a:rPr>
              <a:t>3) SI</a:t>
            </a:r>
            <a:r>
              <a:rPr dirty="0" sz="1100" spc="-50" b="1">
                <a:latin typeface="Calibri"/>
                <a:cs typeface="Calibri"/>
              </a:rPr>
              <a:t> </a:t>
            </a:r>
            <a:r>
              <a:rPr dirty="0" sz="1100" b="1">
                <a:latin typeface="Calibri"/>
                <a:cs typeface="Calibri"/>
              </a:rPr>
              <a:t>INSERISCE: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Calibri"/>
              <a:cs typeface="Calibri"/>
            </a:endParaRPr>
          </a:p>
          <a:p>
            <a:pPr marL="97790" marR="285115" indent="60960">
              <a:lnSpc>
                <a:spcPct val="101600"/>
              </a:lnSpc>
            </a:pPr>
            <a:r>
              <a:rPr dirty="0" sz="1100" spc="-5">
                <a:latin typeface="Calibri"/>
                <a:cs typeface="Calibri"/>
              </a:rPr>
              <a:t>importo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della  </a:t>
            </a:r>
            <a:r>
              <a:rPr dirty="0" sz="1100" spc="-10">
                <a:latin typeface="Calibri"/>
                <a:cs typeface="Calibri"/>
              </a:rPr>
              <a:t>fattura</a:t>
            </a:r>
            <a:endParaRPr sz="1100">
              <a:latin typeface="Calibri"/>
              <a:cs typeface="Calibri"/>
            </a:endParaRPr>
          </a:p>
          <a:p>
            <a:pPr marL="105410">
              <a:lnSpc>
                <a:spcPct val="100000"/>
              </a:lnSpc>
              <a:spcBef>
                <a:spcPts val="520"/>
              </a:spcBef>
            </a:pPr>
            <a:r>
              <a:rPr dirty="0" sz="1100" spc="-5">
                <a:latin typeface="Calibri"/>
                <a:cs typeface="Calibri"/>
              </a:rPr>
              <a:t>Poi </a:t>
            </a:r>
            <a:r>
              <a:rPr dirty="0" sz="1100">
                <a:latin typeface="Calibri"/>
                <a:cs typeface="Calibri"/>
              </a:rPr>
              <a:t>si </a:t>
            </a:r>
            <a:r>
              <a:rPr dirty="0" sz="1100" spc="-5">
                <a:latin typeface="Calibri"/>
                <a:cs typeface="Calibri"/>
              </a:rPr>
              <a:t>clicca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su</a:t>
            </a:r>
            <a:endParaRPr sz="1100">
              <a:latin typeface="Calibri"/>
              <a:cs typeface="Calibri"/>
            </a:endParaRPr>
          </a:p>
          <a:p>
            <a:pPr marL="97790">
              <a:lnSpc>
                <a:spcPct val="100000"/>
              </a:lnSpc>
              <a:spcBef>
                <a:spcPts val="20"/>
              </a:spcBef>
            </a:pPr>
            <a:r>
              <a:rPr dirty="0" sz="1100" spc="-5" b="1">
                <a:latin typeface="Calibri"/>
                <a:cs typeface="Calibri"/>
              </a:rPr>
              <a:t>Aggiungi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844034" y="5326506"/>
            <a:ext cx="179705" cy="847725"/>
          </a:xfrm>
          <a:custGeom>
            <a:avLst/>
            <a:gdLst/>
            <a:ahLst/>
            <a:cxnLst/>
            <a:rect l="l" t="t" r="r" b="b"/>
            <a:pathLst>
              <a:path w="179704" h="847725">
                <a:moveTo>
                  <a:pt x="46100" y="37348"/>
                </a:moveTo>
                <a:lnTo>
                  <a:pt x="39133" y="54996"/>
                </a:lnTo>
                <a:lnTo>
                  <a:pt x="160527" y="847343"/>
                </a:lnTo>
                <a:lnTo>
                  <a:pt x="179324" y="844423"/>
                </a:lnTo>
                <a:lnTo>
                  <a:pt x="58036" y="52097"/>
                </a:lnTo>
                <a:lnTo>
                  <a:pt x="46100" y="37348"/>
                </a:lnTo>
                <a:close/>
              </a:path>
              <a:path w="179704" h="847725">
                <a:moveTo>
                  <a:pt x="40386" y="0"/>
                </a:moveTo>
                <a:lnTo>
                  <a:pt x="1978" y="97408"/>
                </a:lnTo>
                <a:lnTo>
                  <a:pt x="0" y="102107"/>
                </a:lnTo>
                <a:lnTo>
                  <a:pt x="2412" y="107695"/>
                </a:lnTo>
                <a:lnTo>
                  <a:pt x="7365" y="109600"/>
                </a:lnTo>
                <a:lnTo>
                  <a:pt x="12191" y="111505"/>
                </a:lnTo>
                <a:lnTo>
                  <a:pt x="17779" y="109092"/>
                </a:lnTo>
                <a:lnTo>
                  <a:pt x="39133" y="54996"/>
                </a:lnTo>
                <a:lnTo>
                  <a:pt x="33781" y="20065"/>
                </a:lnTo>
                <a:lnTo>
                  <a:pt x="52704" y="17272"/>
                </a:lnTo>
                <a:lnTo>
                  <a:pt x="54368" y="17272"/>
                </a:lnTo>
                <a:lnTo>
                  <a:pt x="40386" y="0"/>
                </a:lnTo>
                <a:close/>
              </a:path>
              <a:path w="179704" h="847725">
                <a:moveTo>
                  <a:pt x="54368" y="17272"/>
                </a:moveTo>
                <a:lnTo>
                  <a:pt x="52704" y="17272"/>
                </a:lnTo>
                <a:lnTo>
                  <a:pt x="58036" y="52097"/>
                </a:lnTo>
                <a:lnTo>
                  <a:pt x="91312" y="93217"/>
                </a:lnTo>
                <a:lnTo>
                  <a:pt x="94614" y="97408"/>
                </a:lnTo>
                <a:lnTo>
                  <a:pt x="100583" y="98043"/>
                </a:lnTo>
                <a:lnTo>
                  <a:pt x="104648" y="94614"/>
                </a:lnTo>
                <a:lnTo>
                  <a:pt x="108838" y="91312"/>
                </a:lnTo>
                <a:lnTo>
                  <a:pt x="109474" y="85343"/>
                </a:lnTo>
                <a:lnTo>
                  <a:pt x="54368" y="17272"/>
                </a:lnTo>
                <a:close/>
              </a:path>
              <a:path w="179704" h="847725">
                <a:moveTo>
                  <a:pt x="52704" y="17272"/>
                </a:moveTo>
                <a:lnTo>
                  <a:pt x="33781" y="20065"/>
                </a:lnTo>
                <a:lnTo>
                  <a:pt x="39133" y="54996"/>
                </a:lnTo>
                <a:lnTo>
                  <a:pt x="46100" y="37348"/>
                </a:lnTo>
                <a:lnTo>
                  <a:pt x="35813" y="24637"/>
                </a:lnTo>
                <a:lnTo>
                  <a:pt x="52069" y="22225"/>
                </a:lnTo>
                <a:lnTo>
                  <a:pt x="53463" y="22225"/>
                </a:lnTo>
                <a:lnTo>
                  <a:pt x="52704" y="17272"/>
                </a:lnTo>
                <a:close/>
              </a:path>
              <a:path w="179704" h="847725">
                <a:moveTo>
                  <a:pt x="53463" y="22225"/>
                </a:moveTo>
                <a:lnTo>
                  <a:pt x="52069" y="22225"/>
                </a:lnTo>
                <a:lnTo>
                  <a:pt x="46100" y="37348"/>
                </a:lnTo>
                <a:lnTo>
                  <a:pt x="58036" y="52097"/>
                </a:lnTo>
                <a:lnTo>
                  <a:pt x="53463" y="22225"/>
                </a:lnTo>
                <a:close/>
              </a:path>
              <a:path w="179704" h="847725">
                <a:moveTo>
                  <a:pt x="52069" y="22225"/>
                </a:moveTo>
                <a:lnTo>
                  <a:pt x="35813" y="24637"/>
                </a:lnTo>
                <a:lnTo>
                  <a:pt x="46100" y="37348"/>
                </a:lnTo>
                <a:lnTo>
                  <a:pt x="52069" y="2222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26791" y="6073139"/>
            <a:ext cx="103505" cy="2689860"/>
          </a:xfrm>
          <a:custGeom>
            <a:avLst/>
            <a:gdLst/>
            <a:ahLst/>
            <a:cxnLst/>
            <a:rect l="l" t="t" r="r" b="b"/>
            <a:pathLst>
              <a:path w="103505" h="2689859">
                <a:moveTo>
                  <a:pt x="51688" y="25109"/>
                </a:moveTo>
                <a:lnTo>
                  <a:pt x="45338" y="35995"/>
                </a:lnTo>
                <a:lnTo>
                  <a:pt x="45338" y="2689860"/>
                </a:lnTo>
                <a:lnTo>
                  <a:pt x="58038" y="2689860"/>
                </a:lnTo>
                <a:lnTo>
                  <a:pt x="58038" y="35995"/>
                </a:lnTo>
                <a:lnTo>
                  <a:pt x="51688" y="25109"/>
                </a:lnTo>
                <a:close/>
              </a:path>
              <a:path w="103505" h="2689859">
                <a:moveTo>
                  <a:pt x="51688" y="0"/>
                </a:moveTo>
                <a:lnTo>
                  <a:pt x="0" y="88646"/>
                </a:lnTo>
                <a:lnTo>
                  <a:pt x="1015" y="92456"/>
                </a:lnTo>
                <a:lnTo>
                  <a:pt x="7111" y="96012"/>
                </a:lnTo>
                <a:lnTo>
                  <a:pt x="10921" y="94996"/>
                </a:lnTo>
                <a:lnTo>
                  <a:pt x="45338" y="35995"/>
                </a:lnTo>
                <a:lnTo>
                  <a:pt x="45338" y="12573"/>
                </a:lnTo>
                <a:lnTo>
                  <a:pt x="59020" y="12573"/>
                </a:lnTo>
                <a:lnTo>
                  <a:pt x="51688" y="0"/>
                </a:lnTo>
                <a:close/>
              </a:path>
              <a:path w="103505" h="2689859">
                <a:moveTo>
                  <a:pt x="59020" y="12573"/>
                </a:moveTo>
                <a:lnTo>
                  <a:pt x="58038" y="12573"/>
                </a:lnTo>
                <a:lnTo>
                  <a:pt x="58039" y="35995"/>
                </a:lnTo>
                <a:lnTo>
                  <a:pt x="92456" y="94996"/>
                </a:lnTo>
                <a:lnTo>
                  <a:pt x="96265" y="96012"/>
                </a:lnTo>
                <a:lnTo>
                  <a:pt x="102361" y="92456"/>
                </a:lnTo>
                <a:lnTo>
                  <a:pt x="103377" y="88646"/>
                </a:lnTo>
                <a:lnTo>
                  <a:pt x="59020" y="12573"/>
                </a:lnTo>
                <a:close/>
              </a:path>
              <a:path w="103505" h="2689859">
                <a:moveTo>
                  <a:pt x="58038" y="12573"/>
                </a:moveTo>
                <a:lnTo>
                  <a:pt x="45338" y="12573"/>
                </a:lnTo>
                <a:lnTo>
                  <a:pt x="45338" y="35995"/>
                </a:lnTo>
                <a:lnTo>
                  <a:pt x="51688" y="25109"/>
                </a:lnTo>
                <a:lnTo>
                  <a:pt x="46227" y="15748"/>
                </a:lnTo>
                <a:lnTo>
                  <a:pt x="58038" y="15748"/>
                </a:lnTo>
                <a:lnTo>
                  <a:pt x="58038" y="12573"/>
                </a:lnTo>
                <a:close/>
              </a:path>
              <a:path w="103505" h="2689859">
                <a:moveTo>
                  <a:pt x="58038" y="15748"/>
                </a:moveTo>
                <a:lnTo>
                  <a:pt x="57150" y="15748"/>
                </a:lnTo>
                <a:lnTo>
                  <a:pt x="51688" y="25109"/>
                </a:lnTo>
                <a:lnTo>
                  <a:pt x="58039" y="35995"/>
                </a:lnTo>
                <a:lnTo>
                  <a:pt x="58038" y="15748"/>
                </a:lnTo>
                <a:close/>
              </a:path>
              <a:path w="103505" h="2689859">
                <a:moveTo>
                  <a:pt x="57150" y="15748"/>
                </a:moveTo>
                <a:lnTo>
                  <a:pt x="46227" y="15748"/>
                </a:lnTo>
                <a:lnTo>
                  <a:pt x="51688" y="25109"/>
                </a:lnTo>
                <a:lnTo>
                  <a:pt x="57150" y="1574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42900" y="9418180"/>
            <a:ext cx="6743700" cy="73914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5085" rIns="0" bIns="0" rtlCol="0" vert="horz">
            <a:spAutoFit/>
          </a:bodyPr>
          <a:lstStyle/>
          <a:p>
            <a:pPr marL="96520" marR="153035">
              <a:lnSpc>
                <a:spcPct val="101699"/>
              </a:lnSpc>
              <a:spcBef>
                <a:spcPts val="355"/>
              </a:spcBef>
            </a:pPr>
            <a:r>
              <a:rPr dirty="0" sz="1000" spc="-5">
                <a:latin typeface="Calibri"/>
                <a:cs typeface="Calibri"/>
              </a:rPr>
              <a:t>Ogni trasmissione produce da </a:t>
            </a:r>
            <a:r>
              <a:rPr dirty="0" sz="1000">
                <a:latin typeface="Calibri"/>
                <a:cs typeface="Calibri"/>
              </a:rPr>
              <a:t>parte </a:t>
            </a:r>
            <a:r>
              <a:rPr dirty="0" sz="1000" spc="-5">
                <a:latin typeface="Calibri"/>
                <a:cs typeface="Calibri"/>
              </a:rPr>
              <a:t>del Sistema TS l’emissione </a:t>
            </a:r>
            <a:r>
              <a:rPr dirty="0" sz="1000" spc="5">
                <a:latin typeface="Calibri"/>
                <a:cs typeface="Calibri"/>
              </a:rPr>
              <a:t>di </a:t>
            </a:r>
            <a:r>
              <a:rPr dirty="0" sz="1000" spc="-5">
                <a:latin typeface="Calibri"/>
                <a:cs typeface="Calibri"/>
              </a:rPr>
              <a:t>un numero di protocollo </a:t>
            </a:r>
            <a:r>
              <a:rPr dirty="0" sz="1000">
                <a:latin typeface="Calibri"/>
                <a:cs typeface="Calibri"/>
              </a:rPr>
              <a:t>che </a:t>
            </a:r>
            <a:r>
              <a:rPr dirty="0" sz="1000" spc="-5">
                <a:latin typeface="Calibri"/>
                <a:cs typeface="Calibri"/>
              </a:rPr>
              <a:t>viene restituito </a:t>
            </a:r>
            <a:r>
              <a:rPr dirty="0" sz="1000">
                <a:latin typeface="Calibri"/>
                <a:cs typeface="Calibri"/>
              </a:rPr>
              <a:t>come  </a:t>
            </a:r>
            <a:r>
              <a:rPr dirty="0" sz="1000" spc="-5">
                <a:latin typeface="Calibri"/>
                <a:cs typeface="Calibri"/>
              </a:rPr>
              <a:t>attestazione dell’invio </a:t>
            </a:r>
            <a:r>
              <a:rPr dirty="0" sz="1000">
                <a:latin typeface="Calibri"/>
                <a:cs typeface="Calibri"/>
              </a:rPr>
              <a:t>e </a:t>
            </a:r>
            <a:r>
              <a:rPr dirty="0" sz="1000" spc="-5">
                <a:latin typeface="Calibri"/>
                <a:cs typeface="Calibri"/>
              </a:rPr>
              <a:t>che costituisce la </a:t>
            </a:r>
            <a:r>
              <a:rPr dirty="0" sz="1000">
                <a:latin typeface="Calibri"/>
                <a:cs typeface="Calibri"/>
              </a:rPr>
              <a:t>chiave </a:t>
            </a:r>
            <a:r>
              <a:rPr dirty="0" sz="1000" spc="5">
                <a:latin typeface="Calibri"/>
                <a:cs typeface="Calibri"/>
              </a:rPr>
              <a:t>di </a:t>
            </a:r>
            <a:r>
              <a:rPr dirty="0" sz="1000" spc="-5">
                <a:latin typeface="Calibri"/>
                <a:cs typeface="Calibri"/>
              </a:rPr>
              <a:t>ricerca per individuare la</a:t>
            </a:r>
            <a:r>
              <a:rPr dirty="0" sz="1000" spc="4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trasmissione.</a:t>
            </a:r>
            <a:endParaRPr sz="1000">
              <a:latin typeface="Calibri"/>
              <a:cs typeface="Calibri"/>
            </a:endParaRPr>
          </a:p>
          <a:p>
            <a:pPr marL="96520">
              <a:lnSpc>
                <a:spcPct val="100000"/>
              </a:lnSpc>
              <a:spcBef>
                <a:spcPts val="20"/>
              </a:spcBef>
            </a:pPr>
            <a:r>
              <a:rPr dirty="0" sz="1000" spc="-5">
                <a:latin typeface="Calibri"/>
                <a:cs typeface="Calibri"/>
              </a:rPr>
              <a:t>L’esito dell’invio </a:t>
            </a:r>
            <a:r>
              <a:rPr dirty="0" sz="1000">
                <a:latin typeface="Calibri"/>
                <a:cs typeface="Calibri"/>
              </a:rPr>
              <a:t>è reso </a:t>
            </a:r>
            <a:r>
              <a:rPr dirty="0" sz="1000" spc="-5">
                <a:latin typeface="Calibri"/>
                <a:cs typeface="Calibri"/>
              </a:rPr>
              <a:t>disponibile </a:t>
            </a:r>
            <a:r>
              <a:rPr dirty="0" sz="1000">
                <a:latin typeface="Calibri"/>
                <a:cs typeface="Calibri"/>
              </a:rPr>
              <a:t>al medico </a:t>
            </a:r>
            <a:r>
              <a:rPr dirty="0" sz="1000" spc="-5">
                <a:latin typeface="Calibri"/>
                <a:cs typeface="Calibri"/>
              </a:rPr>
              <a:t>sottoforma di file .pdf </a:t>
            </a:r>
            <a:r>
              <a:rPr dirty="0" sz="1000" spc="10">
                <a:latin typeface="Calibri"/>
                <a:cs typeface="Calibri"/>
              </a:rPr>
              <a:t>e, </a:t>
            </a:r>
            <a:r>
              <a:rPr dirty="0" sz="1000">
                <a:latin typeface="Calibri"/>
                <a:cs typeface="Calibri"/>
              </a:rPr>
              <a:t>nel caso </a:t>
            </a:r>
            <a:r>
              <a:rPr dirty="0" sz="1000" spc="-5">
                <a:latin typeface="Calibri"/>
                <a:cs typeface="Calibri"/>
              </a:rPr>
              <a:t>di segnalazione </a:t>
            </a:r>
            <a:r>
              <a:rPr dirty="0" sz="1000">
                <a:latin typeface="Calibri"/>
                <a:cs typeface="Calibri"/>
              </a:rPr>
              <a:t>o </a:t>
            </a:r>
            <a:r>
              <a:rPr dirty="0" sz="1000" spc="-5">
                <a:latin typeface="Calibri"/>
                <a:cs typeface="Calibri"/>
              </a:rPr>
              <a:t>errori, anche sottoforma</a:t>
            </a:r>
            <a:r>
              <a:rPr dirty="0" sz="1000" spc="4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di</a:t>
            </a:r>
            <a:endParaRPr sz="1000">
              <a:latin typeface="Calibri"/>
              <a:cs typeface="Calibri"/>
            </a:endParaRPr>
          </a:p>
          <a:p>
            <a:pPr marL="96520">
              <a:lnSpc>
                <a:spcPct val="100000"/>
              </a:lnSpc>
              <a:spcBef>
                <a:spcPts val="200"/>
              </a:spcBef>
            </a:pPr>
            <a:r>
              <a:rPr dirty="0" sz="1000" spc="-10">
                <a:latin typeface="Calibri"/>
                <a:cs typeface="Calibri"/>
              </a:rPr>
              <a:t>file </a:t>
            </a:r>
            <a:r>
              <a:rPr dirty="0" sz="1000">
                <a:latin typeface="Calibri"/>
                <a:cs typeface="Calibri"/>
              </a:rPr>
              <a:t>.csv </a:t>
            </a:r>
            <a:r>
              <a:rPr dirty="0" sz="1000" spc="-5">
                <a:latin typeface="Calibri"/>
                <a:cs typeface="Calibri"/>
              </a:rPr>
              <a:t>con l’elenco </a:t>
            </a:r>
            <a:r>
              <a:rPr dirty="0" sz="1000">
                <a:latin typeface="Calibri"/>
                <a:cs typeface="Calibri"/>
              </a:rPr>
              <a:t>analitico </a:t>
            </a:r>
            <a:r>
              <a:rPr dirty="0" sz="1000" spc="5">
                <a:latin typeface="Calibri"/>
                <a:cs typeface="Calibri"/>
              </a:rPr>
              <a:t>di </a:t>
            </a:r>
            <a:r>
              <a:rPr dirty="0" sz="1000" spc="-5">
                <a:latin typeface="Calibri"/>
                <a:cs typeface="Calibri"/>
              </a:rPr>
              <a:t>tutti </a:t>
            </a:r>
            <a:r>
              <a:rPr dirty="0" sz="1000">
                <a:latin typeface="Calibri"/>
                <a:cs typeface="Calibri"/>
              </a:rPr>
              <a:t>i </a:t>
            </a:r>
            <a:r>
              <a:rPr dirty="0" sz="1000" spc="-5">
                <a:latin typeface="Calibri"/>
                <a:cs typeface="Calibri"/>
              </a:rPr>
              <a:t>codici di </a:t>
            </a:r>
            <a:r>
              <a:rPr dirty="0" sz="1000">
                <a:latin typeface="Calibri"/>
                <a:cs typeface="Calibri"/>
              </a:rPr>
              <a:t>errore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riscontrati.</a:t>
            </a:r>
            <a:endParaRPr sz="1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437" y="518541"/>
            <a:ext cx="5330825" cy="607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87575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VERIFICA DEGLI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INVII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dirty="0" sz="1100" spc="-5">
                <a:latin typeface="Calibri"/>
                <a:cs typeface="Calibri"/>
              </a:rPr>
              <a:t>Si può prendere </a:t>
            </a:r>
            <a:r>
              <a:rPr dirty="0" sz="1100">
                <a:latin typeface="Calibri"/>
                <a:cs typeface="Calibri"/>
              </a:rPr>
              <a:t>visione </a:t>
            </a:r>
            <a:r>
              <a:rPr dirty="0" sz="1100" spc="-5">
                <a:latin typeface="Calibri"/>
                <a:cs typeface="Calibri"/>
              </a:rPr>
              <a:t>dell’esito della trasmissione dei dati di spesa accedendo al Sistema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437" y="1255141"/>
            <a:ext cx="81216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-5">
                <a:latin typeface="Calibri"/>
                <a:cs typeface="Calibri"/>
              </a:rPr>
              <a:t>cliccando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su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1830" y="1762759"/>
            <a:ext cx="6120130" cy="7404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369820" y="1265046"/>
            <a:ext cx="2392680" cy="271145"/>
          </a:xfrm>
          <a:custGeom>
            <a:avLst/>
            <a:gdLst/>
            <a:ahLst/>
            <a:cxnLst/>
            <a:rect l="l" t="t" r="r" b="b"/>
            <a:pathLst>
              <a:path w="2392679" h="271144">
                <a:moveTo>
                  <a:pt x="0" y="271145"/>
                </a:moveTo>
                <a:lnTo>
                  <a:pt x="2392680" y="271145"/>
                </a:lnTo>
                <a:lnTo>
                  <a:pt x="2392680" y="0"/>
                </a:lnTo>
                <a:lnTo>
                  <a:pt x="0" y="0"/>
                </a:lnTo>
                <a:lnTo>
                  <a:pt x="0" y="27114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515235" y="1295780"/>
            <a:ext cx="142621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Ricevute spese</a:t>
            </a:r>
            <a:r>
              <a:rPr dirty="0" sz="1100" spc="-6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sanitarie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17525" y="2849879"/>
            <a:ext cx="4826000" cy="24079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532120" y="2903219"/>
            <a:ext cx="1463040" cy="1264920"/>
          </a:xfrm>
          <a:custGeom>
            <a:avLst/>
            <a:gdLst/>
            <a:ahLst/>
            <a:cxnLst/>
            <a:rect l="l" t="t" r="r" b="b"/>
            <a:pathLst>
              <a:path w="1463040" h="1264920">
                <a:moveTo>
                  <a:pt x="0" y="1264920"/>
                </a:moveTo>
                <a:lnTo>
                  <a:pt x="1463040" y="1264920"/>
                </a:lnTo>
                <a:lnTo>
                  <a:pt x="1463040" y="0"/>
                </a:lnTo>
                <a:lnTo>
                  <a:pt x="0" y="0"/>
                </a:lnTo>
                <a:lnTo>
                  <a:pt x="0" y="126492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21030" y="5716904"/>
            <a:ext cx="6120130" cy="21736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494020" y="4396613"/>
            <a:ext cx="1463040" cy="990600"/>
          </a:xfrm>
          <a:custGeom>
            <a:avLst/>
            <a:gdLst/>
            <a:ahLst/>
            <a:cxnLst/>
            <a:rect l="l" t="t" r="r" b="b"/>
            <a:pathLst>
              <a:path w="1463040" h="990600">
                <a:moveTo>
                  <a:pt x="0" y="990600"/>
                </a:moveTo>
                <a:lnTo>
                  <a:pt x="1463040" y="990600"/>
                </a:lnTo>
                <a:lnTo>
                  <a:pt x="1463040" y="0"/>
                </a:lnTo>
                <a:lnTo>
                  <a:pt x="0" y="0"/>
                </a:lnTo>
                <a:lnTo>
                  <a:pt x="0" y="99060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579745" y="2934334"/>
            <a:ext cx="1287145" cy="236537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50800" marR="5080">
              <a:lnSpc>
                <a:spcPct val="101600"/>
              </a:lnSpc>
              <a:spcBef>
                <a:spcPts val="75"/>
              </a:spcBef>
            </a:pPr>
            <a:r>
              <a:rPr dirty="0" sz="1100" spc="-5">
                <a:latin typeface="Calibri"/>
                <a:cs typeface="Calibri"/>
              </a:rPr>
              <a:t>Inserendo </a:t>
            </a:r>
            <a:r>
              <a:rPr dirty="0" sz="1100">
                <a:latin typeface="Calibri"/>
                <a:cs typeface="Calibri"/>
              </a:rPr>
              <a:t>un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periodo  di data relativo  all’invio del  protocollo di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spesa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800">
              <a:latin typeface="Calibri"/>
              <a:cs typeface="Calibri"/>
            </a:endParaRPr>
          </a:p>
          <a:p>
            <a:pPr marL="50800" marR="378460" indent="60960">
              <a:lnSpc>
                <a:spcPct val="100000"/>
              </a:lnSpc>
            </a:pP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-5">
                <a:latin typeface="Calibri"/>
                <a:cs typeface="Calibri"/>
              </a:rPr>
              <a:t>cliccando</a:t>
            </a:r>
            <a:r>
              <a:rPr dirty="0" sz="1100" spc="-8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su  </a:t>
            </a:r>
            <a:r>
              <a:rPr dirty="0" sz="1100" spc="-5">
                <a:latin typeface="Calibri"/>
                <a:cs typeface="Calibri"/>
              </a:rPr>
              <a:t>RICERCA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Calibri"/>
              <a:cs typeface="Calibri"/>
            </a:endParaRPr>
          </a:p>
          <a:p>
            <a:pPr marL="12700" marR="90170">
              <a:lnSpc>
                <a:spcPct val="101200"/>
              </a:lnSpc>
              <a:spcBef>
                <a:spcPts val="5"/>
              </a:spcBef>
            </a:pPr>
            <a:r>
              <a:rPr dirty="0" sz="1100" spc="-5">
                <a:latin typeface="Calibri"/>
                <a:cs typeface="Calibri"/>
              </a:rPr>
              <a:t>Si visualizzano tutti </a:t>
            </a:r>
            <a:r>
              <a:rPr dirty="0" sz="1100">
                <a:latin typeface="Calibri"/>
                <a:cs typeface="Calibri"/>
              </a:rPr>
              <a:t>i  </a:t>
            </a:r>
            <a:r>
              <a:rPr dirty="0" sz="1100" spc="-5">
                <a:latin typeface="Calibri"/>
                <a:cs typeface="Calibri"/>
              </a:rPr>
              <a:t>protocolli inviati nel  periodo selezionato  </a:t>
            </a:r>
            <a:r>
              <a:rPr dirty="0" sz="1100">
                <a:latin typeface="Calibri"/>
                <a:cs typeface="Calibri"/>
              </a:rPr>
              <a:t>E la </a:t>
            </a:r>
            <a:r>
              <a:rPr dirty="0" sz="1100" spc="-5">
                <a:latin typeface="Calibri"/>
                <a:cs typeface="Calibri"/>
              </a:rPr>
              <a:t>descrizione  dell’esito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96740" y="2400172"/>
            <a:ext cx="2392680" cy="27114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815" rIns="0" bIns="0" rtlCol="0" vert="horz">
            <a:spAutoFit/>
          </a:bodyPr>
          <a:lstStyle/>
          <a:p>
            <a:pPr marL="97155">
              <a:lnSpc>
                <a:spcPct val="100000"/>
              </a:lnSpc>
              <a:spcBef>
                <a:spcPts val="345"/>
              </a:spcBef>
            </a:pPr>
            <a:r>
              <a:rPr dirty="0" sz="1100" spc="-5" b="1">
                <a:latin typeface="Calibri"/>
                <a:cs typeface="Calibri"/>
              </a:rPr>
              <a:t>Ai </a:t>
            </a:r>
            <a:r>
              <a:rPr dirty="0" sz="1100" b="1">
                <a:latin typeface="Calibri"/>
                <a:cs typeface="Calibri"/>
              </a:rPr>
              <a:t>apre la </a:t>
            </a:r>
            <a:r>
              <a:rPr dirty="0" sz="1100" spc="-5" b="1">
                <a:latin typeface="Calibri"/>
                <a:cs typeface="Calibri"/>
              </a:rPr>
              <a:t>seguente</a:t>
            </a:r>
            <a:r>
              <a:rPr dirty="0" sz="1100" spc="210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finestra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23900" y="8115553"/>
            <a:ext cx="5707380" cy="3505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445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350"/>
              </a:spcBef>
            </a:pPr>
            <a:r>
              <a:rPr dirty="0" sz="1100" spc="-5">
                <a:latin typeface="Calibri"/>
                <a:cs typeface="Calibri"/>
              </a:rPr>
              <a:t>La ricerca può essere effettuata anche </a:t>
            </a:r>
            <a:r>
              <a:rPr dirty="0" sz="1100">
                <a:latin typeface="Calibri"/>
                <a:cs typeface="Calibri"/>
              </a:rPr>
              <a:t>per singolo</a:t>
            </a:r>
            <a:r>
              <a:rPr dirty="0" sz="1100" spc="-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protocollo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076446" y="1442719"/>
            <a:ext cx="1631314" cy="666115"/>
          </a:xfrm>
          <a:custGeom>
            <a:avLst/>
            <a:gdLst/>
            <a:ahLst/>
            <a:cxnLst/>
            <a:rect l="l" t="t" r="r" b="b"/>
            <a:pathLst>
              <a:path w="1631314" h="666114">
                <a:moveTo>
                  <a:pt x="1577044" y="638097"/>
                </a:moveTo>
                <a:lnTo>
                  <a:pt x="1519554" y="646938"/>
                </a:lnTo>
                <a:lnTo>
                  <a:pt x="1515999" y="651891"/>
                </a:lnTo>
                <a:lnTo>
                  <a:pt x="1516761" y="657098"/>
                </a:lnTo>
                <a:lnTo>
                  <a:pt x="1517650" y="662178"/>
                </a:lnTo>
                <a:lnTo>
                  <a:pt x="1522476" y="665861"/>
                </a:lnTo>
                <a:lnTo>
                  <a:pt x="1527682" y="664972"/>
                </a:lnTo>
                <a:lnTo>
                  <a:pt x="1617822" y="651001"/>
                </a:lnTo>
                <a:lnTo>
                  <a:pt x="1609852" y="651001"/>
                </a:lnTo>
                <a:lnTo>
                  <a:pt x="1577044" y="638097"/>
                </a:lnTo>
                <a:close/>
              </a:path>
              <a:path w="1631314" h="666114">
                <a:moveTo>
                  <a:pt x="1595846" y="635192"/>
                </a:moveTo>
                <a:lnTo>
                  <a:pt x="1577044" y="638097"/>
                </a:lnTo>
                <a:lnTo>
                  <a:pt x="1609852" y="651001"/>
                </a:lnTo>
                <a:lnTo>
                  <a:pt x="1611049" y="647954"/>
                </a:lnTo>
                <a:lnTo>
                  <a:pt x="1605914" y="647954"/>
                </a:lnTo>
                <a:lnTo>
                  <a:pt x="1595846" y="635192"/>
                </a:lnTo>
                <a:close/>
              </a:path>
              <a:path w="1631314" h="666114">
                <a:moveTo>
                  <a:pt x="1557019" y="562101"/>
                </a:moveTo>
                <a:lnTo>
                  <a:pt x="1548764" y="568579"/>
                </a:lnTo>
                <a:lnTo>
                  <a:pt x="1548002" y="574675"/>
                </a:lnTo>
                <a:lnTo>
                  <a:pt x="1551304" y="578739"/>
                </a:lnTo>
                <a:lnTo>
                  <a:pt x="1584147" y="620364"/>
                </a:lnTo>
                <a:lnTo>
                  <a:pt x="1616837" y="633222"/>
                </a:lnTo>
                <a:lnTo>
                  <a:pt x="1609852" y="651001"/>
                </a:lnTo>
                <a:lnTo>
                  <a:pt x="1617822" y="651001"/>
                </a:lnTo>
                <a:lnTo>
                  <a:pt x="1630933" y="648970"/>
                </a:lnTo>
                <a:lnTo>
                  <a:pt x="1566164" y="566928"/>
                </a:lnTo>
                <a:lnTo>
                  <a:pt x="1562989" y="562864"/>
                </a:lnTo>
                <a:lnTo>
                  <a:pt x="1557019" y="562101"/>
                </a:lnTo>
                <a:close/>
              </a:path>
              <a:path w="1631314" h="666114">
                <a:moveTo>
                  <a:pt x="1611883" y="632714"/>
                </a:moveTo>
                <a:lnTo>
                  <a:pt x="1595846" y="635192"/>
                </a:lnTo>
                <a:lnTo>
                  <a:pt x="1605914" y="647954"/>
                </a:lnTo>
                <a:lnTo>
                  <a:pt x="1611883" y="632714"/>
                </a:lnTo>
                <a:close/>
              </a:path>
              <a:path w="1631314" h="666114">
                <a:moveTo>
                  <a:pt x="1615545" y="632714"/>
                </a:moveTo>
                <a:lnTo>
                  <a:pt x="1611883" y="632714"/>
                </a:lnTo>
                <a:lnTo>
                  <a:pt x="1605914" y="647954"/>
                </a:lnTo>
                <a:lnTo>
                  <a:pt x="1611049" y="647954"/>
                </a:lnTo>
                <a:lnTo>
                  <a:pt x="1616837" y="633222"/>
                </a:lnTo>
                <a:lnTo>
                  <a:pt x="1615545" y="632714"/>
                </a:lnTo>
                <a:close/>
              </a:path>
              <a:path w="1631314" h="666114">
                <a:moveTo>
                  <a:pt x="6857" y="0"/>
                </a:moveTo>
                <a:lnTo>
                  <a:pt x="0" y="17780"/>
                </a:lnTo>
                <a:lnTo>
                  <a:pt x="1577044" y="638097"/>
                </a:lnTo>
                <a:lnTo>
                  <a:pt x="1595846" y="635192"/>
                </a:lnTo>
                <a:lnTo>
                  <a:pt x="1584147" y="620364"/>
                </a:lnTo>
                <a:lnTo>
                  <a:pt x="6857" y="0"/>
                </a:lnTo>
                <a:close/>
              </a:path>
              <a:path w="1631314" h="666114">
                <a:moveTo>
                  <a:pt x="1584147" y="620364"/>
                </a:moveTo>
                <a:lnTo>
                  <a:pt x="1595846" y="635192"/>
                </a:lnTo>
                <a:lnTo>
                  <a:pt x="1611883" y="632714"/>
                </a:lnTo>
                <a:lnTo>
                  <a:pt x="1615545" y="632714"/>
                </a:lnTo>
                <a:lnTo>
                  <a:pt x="1584147" y="62036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604770" y="3515994"/>
            <a:ext cx="2889885" cy="386080"/>
          </a:xfrm>
          <a:custGeom>
            <a:avLst/>
            <a:gdLst/>
            <a:ahLst/>
            <a:cxnLst/>
            <a:rect l="l" t="t" r="r" b="b"/>
            <a:pathLst>
              <a:path w="2889885" h="386079">
                <a:moveTo>
                  <a:pt x="87884" y="275717"/>
                </a:moveTo>
                <a:lnTo>
                  <a:pt x="0" y="341503"/>
                </a:lnTo>
                <a:lnTo>
                  <a:pt x="100456" y="385699"/>
                </a:lnTo>
                <a:lnTo>
                  <a:pt x="106172" y="383413"/>
                </a:lnTo>
                <a:lnTo>
                  <a:pt x="108204" y="378714"/>
                </a:lnTo>
                <a:lnTo>
                  <a:pt x="110362" y="373888"/>
                </a:lnTo>
                <a:lnTo>
                  <a:pt x="108204" y="368173"/>
                </a:lnTo>
                <a:lnTo>
                  <a:pt x="103378" y="366141"/>
                </a:lnTo>
                <a:lnTo>
                  <a:pt x="64005" y="348869"/>
                </a:lnTo>
                <a:lnTo>
                  <a:pt x="19812" y="348869"/>
                </a:lnTo>
                <a:lnTo>
                  <a:pt x="17653" y="329946"/>
                </a:lnTo>
                <a:lnTo>
                  <a:pt x="52540" y="325934"/>
                </a:lnTo>
                <a:lnTo>
                  <a:pt x="95123" y="294132"/>
                </a:lnTo>
                <a:lnTo>
                  <a:pt x="99313" y="290957"/>
                </a:lnTo>
                <a:lnTo>
                  <a:pt x="100075" y="284988"/>
                </a:lnTo>
                <a:lnTo>
                  <a:pt x="97028" y="280797"/>
                </a:lnTo>
                <a:lnTo>
                  <a:pt x="93853" y="276606"/>
                </a:lnTo>
                <a:lnTo>
                  <a:pt x="87884" y="275717"/>
                </a:lnTo>
                <a:close/>
              </a:path>
              <a:path w="2889885" h="386079">
                <a:moveTo>
                  <a:pt x="52540" y="325934"/>
                </a:moveTo>
                <a:lnTo>
                  <a:pt x="17653" y="329946"/>
                </a:lnTo>
                <a:lnTo>
                  <a:pt x="19812" y="348869"/>
                </a:lnTo>
                <a:lnTo>
                  <a:pt x="36382" y="346964"/>
                </a:lnTo>
                <a:lnTo>
                  <a:pt x="24384" y="346964"/>
                </a:lnTo>
                <a:lnTo>
                  <a:pt x="22606" y="330708"/>
                </a:lnTo>
                <a:lnTo>
                  <a:pt x="46149" y="330708"/>
                </a:lnTo>
                <a:lnTo>
                  <a:pt x="52540" y="325934"/>
                </a:lnTo>
                <a:close/>
              </a:path>
              <a:path w="2889885" h="386079">
                <a:moveTo>
                  <a:pt x="54828" y="344843"/>
                </a:moveTo>
                <a:lnTo>
                  <a:pt x="19812" y="348869"/>
                </a:lnTo>
                <a:lnTo>
                  <a:pt x="64005" y="348869"/>
                </a:lnTo>
                <a:lnTo>
                  <a:pt x="54828" y="344843"/>
                </a:lnTo>
                <a:close/>
              </a:path>
              <a:path w="2889885" h="386079">
                <a:moveTo>
                  <a:pt x="22606" y="330708"/>
                </a:moveTo>
                <a:lnTo>
                  <a:pt x="24384" y="346964"/>
                </a:lnTo>
                <a:lnTo>
                  <a:pt x="37438" y="337214"/>
                </a:lnTo>
                <a:lnTo>
                  <a:pt x="22606" y="330708"/>
                </a:lnTo>
                <a:close/>
              </a:path>
              <a:path w="2889885" h="386079">
                <a:moveTo>
                  <a:pt x="37438" y="337214"/>
                </a:moveTo>
                <a:lnTo>
                  <a:pt x="24384" y="346964"/>
                </a:lnTo>
                <a:lnTo>
                  <a:pt x="36382" y="346964"/>
                </a:lnTo>
                <a:lnTo>
                  <a:pt x="54828" y="344843"/>
                </a:lnTo>
                <a:lnTo>
                  <a:pt x="37438" y="337214"/>
                </a:lnTo>
                <a:close/>
              </a:path>
              <a:path w="2889885" h="386079">
                <a:moveTo>
                  <a:pt x="2887472" y="0"/>
                </a:moveTo>
                <a:lnTo>
                  <a:pt x="52540" y="325934"/>
                </a:lnTo>
                <a:lnTo>
                  <a:pt x="37438" y="337214"/>
                </a:lnTo>
                <a:lnTo>
                  <a:pt x="54828" y="344843"/>
                </a:lnTo>
                <a:lnTo>
                  <a:pt x="2889758" y="18923"/>
                </a:lnTo>
                <a:lnTo>
                  <a:pt x="2887472" y="0"/>
                </a:lnTo>
                <a:close/>
              </a:path>
              <a:path w="2889885" h="386079">
                <a:moveTo>
                  <a:pt x="46149" y="330708"/>
                </a:moveTo>
                <a:lnTo>
                  <a:pt x="22606" y="330708"/>
                </a:lnTo>
                <a:lnTo>
                  <a:pt x="37438" y="337214"/>
                </a:lnTo>
                <a:lnTo>
                  <a:pt x="46149" y="3307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42740" y="4056633"/>
            <a:ext cx="1609090" cy="467359"/>
          </a:xfrm>
          <a:custGeom>
            <a:avLst/>
            <a:gdLst/>
            <a:ahLst/>
            <a:cxnLst/>
            <a:rect l="l" t="t" r="r" b="b"/>
            <a:pathLst>
              <a:path w="1609089" h="467360">
                <a:moveTo>
                  <a:pt x="83312" y="360425"/>
                </a:moveTo>
                <a:lnTo>
                  <a:pt x="77343" y="360552"/>
                </a:lnTo>
                <a:lnTo>
                  <a:pt x="0" y="438403"/>
                </a:lnTo>
                <a:lnTo>
                  <a:pt x="105918" y="467360"/>
                </a:lnTo>
                <a:lnTo>
                  <a:pt x="111125" y="464438"/>
                </a:lnTo>
                <a:lnTo>
                  <a:pt x="113919" y="454278"/>
                </a:lnTo>
                <a:lnTo>
                  <a:pt x="110871" y="449072"/>
                </a:lnTo>
                <a:lnTo>
                  <a:pt x="87750" y="442722"/>
                </a:lnTo>
                <a:lnTo>
                  <a:pt x="20700" y="442722"/>
                </a:lnTo>
                <a:lnTo>
                  <a:pt x="15748" y="424306"/>
                </a:lnTo>
                <a:lnTo>
                  <a:pt x="49954" y="415169"/>
                </a:lnTo>
                <a:lnTo>
                  <a:pt x="87122" y="377698"/>
                </a:lnTo>
                <a:lnTo>
                  <a:pt x="90805" y="373888"/>
                </a:lnTo>
                <a:lnTo>
                  <a:pt x="90805" y="367918"/>
                </a:lnTo>
                <a:lnTo>
                  <a:pt x="83312" y="360425"/>
                </a:lnTo>
                <a:close/>
              </a:path>
              <a:path w="1609089" h="467360">
                <a:moveTo>
                  <a:pt x="49954" y="415169"/>
                </a:moveTo>
                <a:lnTo>
                  <a:pt x="15748" y="424306"/>
                </a:lnTo>
                <a:lnTo>
                  <a:pt x="20700" y="442722"/>
                </a:lnTo>
                <a:lnTo>
                  <a:pt x="29733" y="440309"/>
                </a:lnTo>
                <a:lnTo>
                  <a:pt x="25019" y="440309"/>
                </a:lnTo>
                <a:lnTo>
                  <a:pt x="20700" y="424306"/>
                </a:lnTo>
                <a:lnTo>
                  <a:pt x="40891" y="424306"/>
                </a:lnTo>
                <a:lnTo>
                  <a:pt x="49954" y="415169"/>
                </a:lnTo>
                <a:close/>
              </a:path>
              <a:path w="1609089" h="467360">
                <a:moveTo>
                  <a:pt x="54689" y="433641"/>
                </a:moveTo>
                <a:lnTo>
                  <a:pt x="20700" y="442722"/>
                </a:lnTo>
                <a:lnTo>
                  <a:pt x="87750" y="442722"/>
                </a:lnTo>
                <a:lnTo>
                  <a:pt x="54689" y="433641"/>
                </a:lnTo>
                <a:close/>
              </a:path>
              <a:path w="1609089" h="467360">
                <a:moveTo>
                  <a:pt x="20700" y="424306"/>
                </a:moveTo>
                <a:lnTo>
                  <a:pt x="25019" y="440309"/>
                </a:lnTo>
                <a:lnTo>
                  <a:pt x="36568" y="428664"/>
                </a:lnTo>
                <a:lnTo>
                  <a:pt x="20700" y="424306"/>
                </a:lnTo>
                <a:close/>
              </a:path>
              <a:path w="1609089" h="467360">
                <a:moveTo>
                  <a:pt x="36568" y="428664"/>
                </a:moveTo>
                <a:lnTo>
                  <a:pt x="25019" y="440309"/>
                </a:lnTo>
                <a:lnTo>
                  <a:pt x="29733" y="440309"/>
                </a:lnTo>
                <a:lnTo>
                  <a:pt x="54689" y="433641"/>
                </a:lnTo>
                <a:lnTo>
                  <a:pt x="36568" y="428664"/>
                </a:lnTo>
                <a:close/>
              </a:path>
              <a:path w="1609089" h="467360">
                <a:moveTo>
                  <a:pt x="1604137" y="0"/>
                </a:moveTo>
                <a:lnTo>
                  <a:pt x="49954" y="415169"/>
                </a:lnTo>
                <a:lnTo>
                  <a:pt x="36568" y="428664"/>
                </a:lnTo>
                <a:lnTo>
                  <a:pt x="54689" y="433641"/>
                </a:lnTo>
                <a:lnTo>
                  <a:pt x="1608963" y="18415"/>
                </a:lnTo>
                <a:lnTo>
                  <a:pt x="1604137" y="0"/>
                </a:lnTo>
                <a:close/>
              </a:path>
              <a:path w="1609089" h="467360">
                <a:moveTo>
                  <a:pt x="40891" y="424306"/>
                </a:moveTo>
                <a:lnTo>
                  <a:pt x="20700" y="424306"/>
                </a:lnTo>
                <a:lnTo>
                  <a:pt x="36568" y="428664"/>
                </a:lnTo>
                <a:lnTo>
                  <a:pt x="40891" y="42430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437" y="518541"/>
            <a:ext cx="4373245" cy="6070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68195">
              <a:lnSpc>
                <a:spcPct val="100000"/>
              </a:lnSpc>
              <a:spcBef>
                <a:spcPts val="100"/>
              </a:spcBef>
            </a:pPr>
            <a:r>
              <a:rPr dirty="0" sz="1600" spc="-5" b="1">
                <a:latin typeface="Calibri"/>
                <a:cs typeface="Calibri"/>
              </a:rPr>
              <a:t>MODIFICA </a:t>
            </a:r>
            <a:r>
              <a:rPr dirty="0" sz="1600" spc="-10" b="1">
                <a:latin typeface="Calibri"/>
                <a:cs typeface="Calibri"/>
              </a:rPr>
              <a:t>DI </a:t>
            </a:r>
            <a:r>
              <a:rPr dirty="0" sz="1600" spc="-5" b="1">
                <a:latin typeface="Calibri"/>
                <a:cs typeface="Calibri"/>
              </a:rPr>
              <a:t>UN INVIO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35"/>
              </a:spcBef>
            </a:pPr>
            <a:r>
              <a:rPr dirty="0" sz="1100" spc="-5">
                <a:latin typeface="Calibri"/>
                <a:cs typeface="Calibri"/>
              </a:rPr>
              <a:t>Si può modificare una trasmissione dei dati di spesa accedendo al Sistema</a:t>
            </a:r>
            <a:r>
              <a:rPr dirty="0" sz="1100" spc="5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TS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6437" y="1255141"/>
            <a:ext cx="81216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-5">
                <a:latin typeface="Calibri"/>
                <a:cs typeface="Calibri"/>
              </a:rPr>
              <a:t>cliccando</a:t>
            </a:r>
            <a:r>
              <a:rPr dirty="0" sz="1100" spc="-9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su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20090" y="3475100"/>
            <a:ext cx="5066029" cy="2665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71830" y="1762759"/>
            <a:ext cx="6120130" cy="74040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369820" y="1265046"/>
            <a:ext cx="2392680" cy="271145"/>
          </a:xfrm>
          <a:custGeom>
            <a:avLst/>
            <a:gdLst/>
            <a:ahLst/>
            <a:cxnLst/>
            <a:rect l="l" t="t" r="r" b="b"/>
            <a:pathLst>
              <a:path w="2392679" h="271144">
                <a:moveTo>
                  <a:pt x="0" y="271145"/>
                </a:moveTo>
                <a:lnTo>
                  <a:pt x="2392680" y="271145"/>
                </a:lnTo>
                <a:lnTo>
                  <a:pt x="2392680" y="0"/>
                </a:lnTo>
                <a:lnTo>
                  <a:pt x="0" y="0"/>
                </a:lnTo>
                <a:lnTo>
                  <a:pt x="0" y="27114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515235" y="1295780"/>
            <a:ext cx="144272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Calibri"/>
                <a:cs typeface="Calibri"/>
              </a:rPr>
              <a:t>Gestione </a:t>
            </a:r>
            <a:r>
              <a:rPr dirty="0" sz="1100" spc="-5" b="1">
                <a:latin typeface="Calibri"/>
                <a:cs typeface="Calibri"/>
              </a:rPr>
              <a:t>spese</a:t>
            </a:r>
            <a:r>
              <a:rPr dirty="0" sz="1100" spc="-3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sanitarie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70760" y="2697352"/>
            <a:ext cx="2392680" cy="271145"/>
          </a:xfrm>
          <a:custGeom>
            <a:avLst/>
            <a:gdLst/>
            <a:ahLst/>
            <a:cxnLst/>
            <a:rect l="l" t="t" r="r" b="b"/>
            <a:pathLst>
              <a:path w="2392679" h="271144">
                <a:moveTo>
                  <a:pt x="0" y="271145"/>
                </a:moveTo>
                <a:lnTo>
                  <a:pt x="2392680" y="271145"/>
                </a:lnTo>
                <a:lnTo>
                  <a:pt x="2392680" y="0"/>
                </a:lnTo>
                <a:lnTo>
                  <a:pt x="0" y="0"/>
                </a:lnTo>
                <a:lnTo>
                  <a:pt x="0" y="27114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16175" y="2728594"/>
            <a:ext cx="15938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Si apre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finestra di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ricerca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11520" y="4730750"/>
            <a:ext cx="1463040" cy="1080135"/>
          </a:xfrm>
          <a:custGeom>
            <a:avLst/>
            <a:gdLst/>
            <a:ahLst/>
            <a:cxnLst/>
            <a:rect l="l" t="t" r="r" b="b"/>
            <a:pathLst>
              <a:path w="1463040" h="1080135">
                <a:moveTo>
                  <a:pt x="0" y="1080135"/>
                </a:moveTo>
                <a:lnTo>
                  <a:pt x="1463040" y="1080135"/>
                </a:lnTo>
                <a:lnTo>
                  <a:pt x="1463040" y="0"/>
                </a:lnTo>
                <a:lnTo>
                  <a:pt x="0" y="0"/>
                </a:lnTo>
                <a:lnTo>
                  <a:pt x="0" y="1080135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897245" y="4760975"/>
            <a:ext cx="1248410" cy="1047115"/>
          </a:xfrm>
          <a:prstGeom prst="rect">
            <a:avLst/>
          </a:prstGeom>
        </p:spPr>
        <p:txBody>
          <a:bodyPr wrap="square" lIns="0" tIns="8890" rIns="0" bIns="0" rtlCol="0" vert="horz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70"/>
              </a:spcBef>
            </a:pPr>
            <a:r>
              <a:rPr dirty="0" sz="1100" spc="-5">
                <a:latin typeface="Calibri"/>
                <a:cs typeface="Calibri"/>
              </a:rPr>
              <a:t>Inserendo un</a:t>
            </a:r>
            <a:r>
              <a:rPr dirty="0" sz="1100" spc="-7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periodo  di data relativo  all’invio </a:t>
            </a:r>
            <a:r>
              <a:rPr dirty="0" sz="1100">
                <a:latin typeface="Calibri"/>
                <a:cs typeface="Calibri"/>
              </a:rPr>
              <a:t>o il </a:t>
            </a:r>
            <a:r>
              <a:rPr dirty="0" sz="1100" spc="-5">
                <a:latin typeface="Calibri"/>
                <a:cs typeface="Calibri"/>
              </a:rPr>
              <a:t>numero  di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protocollo</a:t>
            </a:r>
            <a:endParaRPr sz="1100">
              <a:latin typeface="Calibri"/>
              <a:cs typeface="Calibri"/>
            </a:endParaRPr>
          </a:p>
          <a:p>
            <a:pPr marL="12700" marR="440690">
              <a:lnSpc>
                <a:spcPct val="101499"/>
              </a:lnSpc>
            </a:pPr>
            <a:r>
              <a:rPr dirty="0" sz="1100">
                <a:latin typeface="Calibri"/>
                <a:cs typeface="Calibri"/>
              </a:rPr>
              <a:t>E </a:t>
            </a:r>
            <a:r>
              <a:rPr dirty="0" sz="1100" spc="-5">
                <a:latin typeface="Calibri"/>
                <a:cs typeface="Calibri"/>
              </a:rPr>
              <a:t>cliccando</a:t>
            </a:r>
            <a:r>
              <a:rPr dirty="0" sz="1100" spc="-9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su  </a:t>
            </a:r>
            <a:r>
              <a:rPr dirty="0" sz="1100" spc="-5">
                <a:latin typeface="Calibri"/>
                <a:cs typeface="Calibri"/>
              </a:rPr>
              <a:t>RICERCA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57250" y="6697979"/>
            <a:ext cx="5981700" cy="19519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230879" y="7673085"/>
            <a:ext cx="693420" cy="7620"/>
          </a:xfrm>
          <a:custGeom>
            <a:avLst/>
            <a:gdLst/>
            <a:ahLst/>
            <a:cxnLst/>
            <a:rect l="l" t="t" r="r" b="b"/>
            <a:pathLst>
              <a:path w="693420" h="7620">
                <a:moveTo>
                  <a:pt x="0" y="0"/>
                </a:moveTo>
                <a:lnTo>
                  <a:pt x="693419" y="7619"/>
                </a:lnTo>
              </a:path>
            </a:pathLst>
          </a:custGeom>
          <a:ln w="38100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84220" y="7983601"/>
            <a:ext cx="693420" cy="7620"/>
          </a:xfrm>
          <a:custGeom>
            <a:avLst/>
            <a:gdLst/>
            <a:ahLst/>
            <a:cxnLst/>
            <a:rect l="l" t="t" r="r" b="b"/>
            <a:pathLst>
              <a:path w="693420" h="7620">
                <a:moveTo>
                  <a:pt x="-38100" y="3809"/>
                </a:moveTo>
                <a:lnTo>
                  <a:pt x="731519" y="3809"/>
                </a:lnTo>
              </a:path>
            </a:pathLst>
          </a:custGeom>
          <a:ln w="83819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122420" y="7970266"/>
            <a:ext cx="411480" cy="7620"/>
          </a:xfrm>
          <a:custGeom>
            <a:avLst/>
            <a:gdLst/>
            <a:ahLst/>
            <a:cxnLst/>
            <a:rect l="l" t="t" r="r" b="b"/>
            <a:pathLst>
              <a:path w="411479" h="7620">
                <a:moveTo>
                  <a:pt x="-19050" y="3810"/>
                </a:moveTo>
                <a:lnTo>
                  <a:pt x="430529" y="3810"/>
                </a:lnTo>
              </a:path>
            </a:pathLst>
          </a:custGeom>
          <a:ln w="45719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122420" y="7680705"/>
            <a:ext cx="411480" cy="7620"/>
          </a:xfrm>
          <a:custGeom>
            <a:avLst/>
            <a:gdLst/>
            <a:ahLst/>
            <a:cxnLst/>
            <a:rect l="l" t="t" r="r" b="b"/>
            <a:pathLst>
              <a:path w="411479" h="7620">
                <a:moveTo>
                  <a:pt x="-19050" y="3809"/>
                </a:moveTo>
                <a:lnTo>
                  <a:pt x="430529" y="3809"/>
                </a:lnTo>
              </a:path>
            </a:pathLst>
          </a:custGeom>
          <a:ln w="45720">
            <a:solidFill>
              <a:srgbClr val="497DB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060450" y="8997086"/>
            <a:ext cx="1207135" cy="50355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5250" marR="353695">
              <a:lnSpc>
                <a:spcPct val="101699"/>
              </a:lnSpc>
              <a:spcBef>
                <a:spcPts val="330"/>
              </a:spcBef>
            </a:pPr>
            <a:r>
              <a:rPr dirty="0" sz="1100" spc="-5">
                <a:latin typeface="Calibri"/>
                <a:cs typeface="Calibri"/>
              </a:rPr>
              <a:t>Si seleziona</a:t>
            </a:r>
            <a:r>
              <a:rPr dirty="0" sz="1100" spc="-7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il  </a:t>
            </a:r>
            <a:r>
              <a:rPr dirty="0" sz="1100" spc="-5">
                <a:latin typeface="Calibri"/>
                <a:cs typeface="Calibri"/>
              </a:rPr>
              <a:t>protocollo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37154" y="8997086"/>
            <a:ext cx="3551554" cy="50355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6520" marR="200660">
              <a:lnSpc>
                <a:spcPct val="101699"/>
              </a:lnSpc>
              <a:spcBef>
                <a:spcPts val="330"/>
              </a:spcBef>
            </a:pPr>
            <a:r>
              <a:rPr dirty="0" sz="1100" spc="-5">
                <a:latin typeface="Calibri"/>
                <a:cs typeface="Calibri"/>
              </a:rPr>
              <a:t>Cliccando </a:t>
            </a:r>
            <a:r>
              <a:rPr dirty="0" sz="1100">
                <a:latin typeface="Calibri"/>
                <a:cs typeface="Calibri"/>
              </a:rPr>
              <a:t>su </a:t>
            </a:r>
            <a:r>
              <a:rPr dirty="0" sz="1100" spc="-5">
                <a:latin typeface="Calibri"/>
                <a:cs typeface="Calibri"/>
              </a:rPr>
              <a:t>dettaglio </a:t>
            </a:r>
            <a:r>
              <a:rPr dirty="0" sz="1100">
                <a:latin typeface="Calibri"/>
                <a:cs typeface="Calibri"/>
              </a:rPr>
              <a:t>si </a:t>
            </a:r>
            <a:r>
              <a:rPr dirty="0" sz="1100" spc="-5">
                <a:latin typeface="Calibri"/>
                <a:cs typeface="Calibri"/>
              </a:rPr>
              <a:t>apre </a:t>
            </a:r>
            <a:r>
              <a:rPr dirty="0" sz="1100">
                <a:latin typeface="Calibri"/>
                <a:cs typeface="Calibri"/>
              </a:rPr>
              <a:t>il protocollo </a:t>
            </a:r>
            <a:r>
              <a:rPr dirty="0" sz="1100" spc="-5">
                <a:latin typeface="Calibri"/>
                <a:cs typeface="Calibri"/>
              </a:rPr>
              <a:t>che può essere  corretto </a:t>
            </a:r>
            <a:r>
              <a:rPr dirty="0" sz="1100">
                <a:latin typeface="Calibri"/>
                <a:cs typeface="Calibri"/>
              </a:rPr>
              <a:t>in caso </a:t>
            </a:r>
            <a:r>
              <a:rPr dirty="0" sz="1100" spc="-5">
                <a:latin typeface="Calibri"/>
                <a:cs typeface="Calibri"/>
              </a:rPr>
              <a:t>di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errori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025138" y="1419224"/>
            <a:ext cx="736600" cy="679450"/>
          </a:xfrm>
          <a:custGeom>
            <a:avLst/>
            <a:gdLst/>
            <a:ahLst/>
            <a:cxnLst/>
            <a:rect l="l" t="t" r="r" b="b"/>
            <a:pathLst>
              <a:path w="736600" h="679450">
                <a:moveTo>
                  <a:pt x="632967" y="636777"/>
                </a:moveTo>
                <a:lnTo>
                  <a:pt x="627888" y="639952"/>
                </a:lnTo>
                <a:lnTo>
                  <a:pt x="626745" y="645159"/>
                </a:lnTo>
                <a:lnTo>
                  <a:pt x="625601" y="650239"/>
                </a:lnTo>
                <a:lnTo>
                  <a:pt x="628903" y="655319"/>
                </a:lnTo>
                <a:lnTo>
                  <a:pt x="736091" y="678941"/>
                </a:lnTo>
                <a:lnTo>
                  <a:pt x="734295" y="673100"/>
                </a:lnTo>
                <a:lnTo>
                  <a:pt x="715772" y="673100"/>
                </a:lnTo>
                <a:lnTo>
                  <a:pt x="689753" y="649140"/>
                </a:lnTo>
                <a:lnTo>
                  <a:pt x="638048" y="637793"/>
                </a:lnTo>
                <a:lnTo>
                  <a:pt x="632967" y="636777"/>
                </a:lnTo>
                <a:close/>
              </a:path>
              <a:path w="736600" h="679450">
                <a:moveTo>
                  <a:pt x="689753" y="649140"/>
                </a:moveTo>
                <a:lnTo>
                  <a:pt x="715772" y="673100"/>
                </a:lnTo>
                <a:lnTo>
                  <a:pt x="719658" y="668908"/>
                </a:lnTo>
                <a:lnTo>
                  <a:pt x="713104" y="668908"/>
                </a:lnTo>
                <a:lnTo>
                  <a:pt x="708280" y="653205"/>
                </a:lnTo>
                <a:lnTo>
                  <a:pt x="689753" y="649140"/>
                </a:lnTo>
                <a:close/>
              </a:path>
              <a:path w="736600" h="679450">
                <a:moveTo>
                  <a:pt x="698500" y="571118"/>
                </a:moveTo>
                <a:lnTo>
                  <a:pt x="688466" y="574166"/>
                </a:lnTo>
                <a:lnTo>
                  <a:pt x="685673" y="579501"/>
                </a:lnTo>
                <a:lnTo>
                  <a:pt x="687197" y="584580"/>
                </a:lnTo>
                <a:lnTo>
                  <a:pt x="702752" y="635211"/>
                </a:lnTo>
                <a:lnTo>
                  <a:pt x="728726" y="659129"/>
                </a:lnTo>
                <a:lnTo>
                  <a:pt x="715772" y="673100"/>
                </a:lnTo>
                <a:lnTo>
                  <a:pt x="734295" y="673100"/>
                </a:lnTo>
                <a:lnTo>
                  <a:pt x="705358" y="578992"/>
                </a:lnTo>
                <a:lnTo>
                  <a:pt x="703834" y="573912"/>
                </a:lnTo>
                <a:lnTo>
                  <a:pt x="698500" y="571118"/>
                </a:lnTo>
                <a:close/>
              </a:path>
              <a:path w="736600" h="679450">
                <a:moveTo>
                  <a:pt x="708280" y="653205"/>
                </a:moveTo>
                <a:lnTo>
                  <a:pt x="713104" y="668908"/>
                </a:lnTo>
                <a:lnTo>
                  <a:pt x="724281" y="656716"/>
                </a:lnTo>
                <a:lnTo>
                  <a:pt x="708280" y="653205"/>
                </a:lnTo>
                <a:close/>
              </a:path>
              <a:path w="736600" h="679450">
                <a:moveTo>
                  <a:pt x="702752" y="635211"/>
                </a:moveTo>
                <a:lnTo>
                  <a:pt x="708280" y="653205"/>
                </a:lnTo>
                <a:lnTo>
                  <a:pt x="724281" y="656716"/>
                </a:lnTo>
                <a:lnTo>
                  <a:pt x="713104" y="668908"/>
                </a:lnTo>
                <a:lnTo>
                  <a:pt x="719658" y="668908"/>
                </a:lnTo>
                <a:lnTo>
                  <a:pt x="728726" y="659129"/>
                </a:lnTo>
                <a:lnTo>
                  <a:pt x="702752" y="635211"/>
                </a:lnTo>
                <a:close/>
              </a:path>
              <a:path w="736600" h="679450">
                <a:moveTo>
                  <a:pt x="12953" y="0"/>
                </a:moveTo>
                <a:lnTo>
                  <a:pt x="0" y="13969"/>
                </a:lnTo>
                <a:lnTo>
                  <a:pt x="689753" y="649140"/>
                </a:lnTo>
                <a:lnTo>
                  <a:pt x="708280" y="653205"/>
                </a:lnTo>
                <a:lnTo>
                  <a:pt x="702752" y="635211"/>
                </a:lnTo>
                <a:lnTo>
                  <a:pt x="1295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356483" y="2914776"/>
            <a:ext cx="116839" cy="561975"/>
          </a:xfrm>
          <a:custGeom>
            <a:avLst/>
            <a:gdLst/>
            <a:ahLst/>
            <a:cxnLst/>
            <a:rect l="l" t="t" r="r" b="b"/>
            <a:pathLst>
              <a:path w="116839" h="561975">
                <a:moveTo>
                  <a:pt x="11811" y="451484"/>
                </a:moveTo>
                <a:lnTo>
                  <a:pt x="2158" y="455802"/>
                </a:lnTo>
                <a:lnTo>
                  <a:pt x="0" y="461390"/>
                </a:lnTo>
                <a:lnTo>
                  <a:pt x="2271" y="466471"/>
                </a:lnTo>
                <a:lnTo>
                  <a:pt x="44576" y="561848"/>
                </a:lnTo>
                <a:lnTo>
                  <a:pt x="57784" y="544067"/>
                </a:lnTo>
                <a:lnTo>
                  <a:pt x="56133" y="544067"/>
                </a:lnTo>
                <a:lnTo>
                  <a:pt x="37211" y="541908"/>
                </a:lnTo>
                <a:lnTo>
                  <a:pt x="41086" y="506947"/>
                </a:lnTo>
                <a:lnTo>
                  <a:pt x="19557" y="458469"/>
                </a:lnTo>
                <a:lnTo>
                  <a:pt x="17399" y="453643"/>
                </a:lnTo>
                <a:lnTo>
                  <a:pt x="11811" y="451484"/>
                </a:lnTo>
                <a:close/>
              </a:path>
              <a:path w="116839" h="561975">
                <a:moveTo>
                  <a:pt x="41086" y="506947"/>
                </a:moveTo>
                <a:lnTo>
                  <a:pt x="37211" y="541908"/>
                </a:lnTo>
                <a:lnTo>
                  <a:pt x="56133" y="544067"/>
                </a:lnTo>
                <a:lnTo>
                  <a:pt x="56684" y="539114"/>
                </a:lnTo>
                <a:lnTo>
                  <a:pt x="55371" y="539114"/>
                </a:lnTo>
                <a:lnTo>
                  <a:pt x="38988" y="537336"/>
                </a:lnTo>
                <a:lnTo>
                  <a:pt x="48743" y="524189"/>
                </a:lnTo>
                <a:lnTo>
                  <a:pt x="41086" y="506947"/>
                </a:lnTo>
                <a:close/>
              </a:path>
              <a:path w="116839" h="561975">
                <a:moveTo>
                  <a:pt x="100711" y="461390"/>
                </a:moveTo>
                <a:lnTo>
                  <a:pt x="94741" y="462279"/>
                </a:lnTo>
                <a:lnTo>
                  <a:pt x="91566" y="466471"/>
                </a:lnTo>
                <a:lnTo>
                  <a:pt x="60031" y="508975"/>
                </a:lnTo>
                <a:lnTo>
                  <a:pt x="56133" y="544067"/>
                </a:lnTo>
                <a:lnTo>
                  <a:pt x="57784" y="544067"/>
                </a:lnTo>
                <a:lnTo>
                  <a:pt x="106933" y="477900"/>
                </a:lnTo>
                <a:lnTo>
                  <a:pt x="109981" y="473582"/>
                </a:lnTo>
                <a:lnTo>
                  <a:pt x="109092" y="467613"/>
                </a:lnTo>
                <a:lnTo>
                  <a:pt x="104901" y="464565"/>
                </a:lnTo>
                <a:lnTo>
                  <a:pt x="100711" y="461390"/>
                </a:lnTo>
                <a:close/>
              </a:path>
              <a:path w="116839" h="561975">
                <a:moveTo>
                  <a:pt x="48743" y="524189"/>
                </a:moveTo>
                <a:lnTo>
                  <a:pt x="38988" y="537336"/>
                </a:lnTo>
                <a:lnTo>
                  <a:pt x="55371" y="539114"/>
                </a:lnTo>
                <a:lnTo>
                  <a:pt x="48743" y="524189"/>
                </a:lnTo>
                <a:close/>
              </a:path>
              <a:path w="116839" h="561975">
                <a:moveTo>
                  <a:pt x="60031" y="508975"/>
                </a:moveTo>
                <a:lnTo>
                  <a:pt x="48743" y="524189"/>
                </a:lnTo>
                <a:lnTo>
                  <a:pt x="55371" y="539114"/>
                </a:lnTo>
                <a:lnTo>
                  <a:pt x="56684" y="539114"/>
                </a:lnTo>
                <a:lnTo>
                  <a:pt x="60031" y="508975"/>
                </a:lnTo>
                <a:close/>
              </a:path>
              <a:path w="116839" h="561975">
                <a:moveTo>
                  <a:pt x="97281" y="0"/>
                </a:moveTo>
                <a:lnTo>
                  <a:pt x="41086" y="506947"/>
                </a:lnTo>
                <a:lnTo>
                  <a:pt x="48743" y="524189"/>
                </a:lnTo>
                <a:lnTo>
                  <a:pt x="60031" y="508975"/>
                </a:lnTo>
                <a:lnTo>
                  <a:pt x="116331" y="2031"/>
                </a:lnTo>
                <a:lnTo>
                  <a:pt x="9728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664709" y="4601209"/>
            <a:ext cx="1177925" cy="387985"/>
          </a:xfrm>
          <a:custGeom>
            <a:avLst/>
            <a:gdLst/>
            <a:ahLst/>
            <a:cxnLst/>
            <a:rect l="l" t="t" r="r" b="b"/>
            <a:pathLst>
              <a:path w="1177925" h="387985">
                <a:moveTo>
                  <a:pt x="54665" y="32143"/>
                </a:moveTo>
                <a:lnTo>
                  <a:pt x="36164" y="36583"/>
                </a:lnTo>
                <a:lnTo>
                  <a:pt x="49036" y="50378"/>
                </a:lnTo>
                <a:lnTo>
                  <a:pt x="1171955" y="387858"/>
                </a:lnTo>
                <a:lnTo>
                  <a:pt x="1177543" y="369697"/>
                </a:lnTo>
                <a:lnTo>
                  <a:pt x="54665" y="32143"/>
                </a:lnTo>
                <a:close/>
              </a:path>
              <a:path w="1177925" h="387985">
                <a:moveTo>
                  <a:pt x="106679" y="0"/>
                </a:moveTo>
                <a:lnTo>
                  <a:pt x="101600" y="1270"/>
                </a:lnTo>
                <a:lnTo>
                  <a:pt x="0" y="25653"/>
                </a:lnTo>
                <a:lnTo>
                  <a:pt x="74929" y="106045"/>
                </a:lnTo>
                <a:lnTo>
                  <a:pt x="80899" y="106172"/>
                </a:lnTo>
                <a:lnTo>
                  <a:pt x="84709" y="102615"/>
                </a:lnTo>
                <a:lnTo>
                  <a:pt x="88645" y="99060"/>
                </a:lnTo>
                <a:lnTo>
                  <a:pt x="88773" y="92963"/>
                </a:lnTo>
                <a:lnTo>
                  <a:pt x="49036" y="50378"/>
                </a:lnTo>
                <a:lnTo>
                  <a:pt x="15366" y="40259"/>
                </a:lnTo>
                <a:lnTo>
                  <a:pt x="20827" y="21971"/>
                </a:lnTo>
                <a:lnTo>
                  <a:pt x="97049" y="21971"/>
                </a:lnTo>
                <a:lnTo>
                  <a:pt x="106044" y="19812"/>
                </a:lnTo>
                <a:lnTo>
                  <a:pt x="111125" y="18541"/>
                </a:lnTo>
                <a:lnTo>
                  <a:pt x="114300" y="13462"/>
                </a:lnTo>
                <a:lnTo>
                  <a:pt x="113029" y="8254"/>
                </a:lnTo>
                <a:lnTo>
                  <a:pt x="111887" y="3175"/>
                </a:lnTo>
                <a:lnTo>
                  <a:pt x="106679" y="0"/>
                </a:lnTo>
                <a:close/>
              </a:path>
              <a:path w="1177925" h="387985">
                <a:moveTo>
                  <a:pt x="20827" y="21971"/>
                </a:moveTo>
                <a:lnTo>
                  <a:pt x="15366" y="40259"/>
                </a:lnTo>
                <a:lnTo>
                  <a:pt x="49036" y="50378"/>
                </a:lnTo>
                <a:lnTo>
                  <a:pt x="39713" y="40386"/>
                </a:lnTo>
                <a:lnTo>
                  <a:pt x="20319" y="40386"/>
                </a:lnTo>
                <a:lnTo>
                  <a:pt x="25018" y="24637"/>
                </a:lnTo>
                <a:lnTo>
                  <a:pt x="29699" y="24637"/>
                </a:lnTo>
                <a:lnTo>
                  <a:pt x="20827" y="21971"/>
                </a:lnTo>
                <a:close/>
              </a:path>
              <a:path w="1177925" h="387985">
                <a:moveTo>
                  <a:pt x="25018" y="24637"/>
                </a:moveTo>
                <a:lnTo>
                  <a:pt x="20319" y="40386"/>
                </a:lnTo>
                <a:lnTo>
                  <a:pt x="36164" y="36583"/>
                </a:lnTo>
                <a:lnTo>
                  <a:pt x="25018" y="24637"/>
                </a:lnTo>
                <a:close/>
              </a:path>
              <a:path w="1177925" h="387985">
                <a:moveTo>
                  <a:pt x="36164" y="36583"/>
                </a:moveTo>
                <a:lnTo>
                  <a:pt x="20319" y="40386"/>
                </a:lnTo>
                <a:lnTo>
                  <a:pt x="39713" y="40386"/>
                </a:lnTo>
                <a:lnTo>
                  <a:pt x="36164" y="36583"/>
                </a:lnTo>
                <a:close/>
              </a:path>
              <a:path w="1177925" h="387985">
                <a:moveTo>
                  <a:pt x="29699" y="24637"/>
                </a:moveTo>
                <a:lnTo>
                  <a:pt x="25018" y="24637"/>
                </a:lnTo>
                <a:lnTo>
                  <a:pt x="36164" y="36583"/>
                </a:lnTo>
                <a:lnTo>
                  <a:pt x="54665" y="32143"/>
                </a:lnTo>
                <a:lnTo>
                  <a:pt x="29699" y="24637"/>
                </a:lnTo>
                <a:close/>
              </a:path>
              <a:path w="1177925" h="387985">
                <a:moveTo>
                  <a:pt x="97049" y="21971"/>
                </a:moveTo>
                <a:lnTo>
                  <a:pt x="20827" y="21971"/>
                </a:lnTo>
                <a:lnTo>
                  <a:pt x="54665" y="32143"/>
                </a:lnTo>
                <a:lnTo>
                  <a:pt x="97049" y="2197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10429" y="5157723"/>
            <a:ext cx="1101725" cy="402590"/>
          </a:xfrm>
          <a:custGeom>
            <a:avLst/>
            <a:gdLst/>
            <a:ahLst/>
            <a:cxnLst/>
            <a:rect l="l" t="t" r="r" b="b"/>
            <a:pathLst>
              <a:path w="1101725" h="402589">
                <a:moveTo>
                  <a:pt x="78105" y="297180"/>
                </a:moveTo>
                <a:lnTo>
                  <a:pt x="72136" y="297688"/>
                </a:lnTo>
                <a:lnTo>
                  <a:pt x="68580" y="301625"/>
                </a:lnTo>
                <a:lnTo>
                  <a:pt x="0" y="380491"/>
                </a:lnTo>
                <a:lnTo>
                  <a:pt x="107569" y="402463"/>
                </a:lnTo>
                <a:lnTo>
                  <a:pt x="112522" y="399161"/>
                </a:lnTo>
                <a:lnTo>
                  <a:pt x="113665" y="393953"/>
                </a:lnTo>
                <a:lnTo>
                  <a:pt x="114681" y="388874"/>
                </a:lnTo>
                <a:lnTo>
                  <a:pt x="111379" y="383794"/>
                </a:lnTo>
                <a:lnTo>
                  <a:pt x="109426" y="383413"/>
                </a:lnTo>
                <a:lnTo>
                  <a:pt x="20955" y="383413"/>
                </a:lnTo>
                <a:lnTo>
                  <a:pt x="14859" y="365378"/>
                </a:lnTo>
                <a:lnTo>
                  <a:pt x="48046" y="354158"/>
                </a:lnTo>
                <a:lnTo>
                  <a:pt x="82931" y="314071"/>
                </a:lnTo>
                <a:lnTo>
                  <a:pt x="86487" y="310134"/>
                </a:lnTo>
                <a:lnTo>
                  <a:pt x="85979" y="304164"/>
                </a:lnTo>
                <a:lnTo>
                  <a:pt x="82042" y="300736"/>
                </a:lnTo>
                <a:lnTo>
                  <a:pt x="78105" y="297180"/>
                </a:lnTo>
                <a:close/>
              </a:path>
              <a:path w="1101725" h="402589">
                <a:moveTo>
                  <a:pt x="48046" y="354158"/>
                </a:moveTo>
                <a:lnTo>
                  <a:pt x="14859" y="365378"/>
                </a:lnTo>
                <a:lnTo>
                  <a:pt x="20955" y="383413"/>
                </a:lnTo>
                <a:lnTo>
                  <a:pt x="29218" y="380619"/>
                </a:lnTo>
                <a:lnTo>
                  <a:pt x="25019" y="380619"/>
                </a:lnTo>
                <a:lnTo>
                  <a:pt x="19812" y="365125"/>
                </a:lnTo>
                <a:lnTo>
                  <a:pt x="38502" y="365125"/>
                </a:lnTo>
                <a:lnTo>
                  <a:pt x="48046" y="354158"/>
                </a:lnTo>
                <a:close/>
              </a:path>
              <a:path w="1101725" h="402589">
                <a:moveTo>
                  <a:pt x="54233" y="372161"/>
                </a:moveTo>
                <a:lnTo>
                  <a:pt x="20955" y="383413"/>
                </a:lnTo>
                <a:lnTo>
                  <a:pt x="109426" y="383413"/>
                </a:lnTo>
                <a:lnTo>
                  <a:pt x="54233" y="372161"/>
                </a:lnTo>
                <a:close/>
              </a:path>
              <a:path w="1101725" h="402589">
                <a:moveTo>
                  <a:pt x="19812" y="365125"/>
                </a:moveTo>
                <a:lnTo>
                  <a:pt x="25019" y="380619"/>
                </a:lnTo>
                <a:lnTo>
                  <a:pt x="35679" y="368368"/>
                </a:lnTo>
                <a:lnTo>
                  <a:pt x="19812" y="365125"/>
                </a:lnTo>
                <a:close/>
              </a:path>
              <a:path w="1101725" h="402589">
                <a:moveTo>
                  <a:pt x="35679" y="368368"/>
                </a:moveTo>
                <a:lnTo>
                  <a:pt x="25019" y="380619"/>
                </a:lnTo>
                <a:lnTo>
                  <a:pt x="29218" y="380619"/>
                </a:lnTo>
                <a:lnTo>
                  <a:pt x="54233" y="372161"/>
                </a:lnTo>
                <a:lnTo>
                  <a:pt x="35679" y="368368"/>
                </a:lnTo>
                <a:close/>
              </a:path>
              <a:path w="1101725" h="402589">
                <a:moveTo>
                  <a:pt x="1095502" y="0"/>
                </a:moveTo>
                <a:lnTo>
                  <a:pt x="48046" y="354158"/>
                </a:lnTo>
                <a:lnTo>
                  <a:pt x="35679" y="368368"/>
                </a:lnTo>
                <a:lnTo>
                  <a:pt x="54233" y="372161"/>
                </a:lnTo>
                <a:lnTo>
                  <a:pt x="1101598" y="18034"/>
                </a:lnTo>
                <a:lnTo>
                  <a:pt x="1095502" y="0"/>
                </a:lnTo>
                <a:close/>
              </a:path>
              <a:path w="1101725" h="402589">
                <a:moveTo>
                  <a:pt x="38502" y="365125"/>
                </a:moveTo>
                <a:lnTo>
                  <a:pt x="19812" y="365125"/>
                </a:lnTo>
                <a:lnTo>
                  <a:pt x="35679" y="368368"/>
                </a:lnTo>
                <a:lnTo>
                  <a:pt x="38502" y="36512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001259" y="5645403"/>
            <a:ext cx="911225" cy="111125"/>
          </a:xfrm>
          <a:custGeom>
            <a:avLst/>
            <a:gdLst/>
            <a:ahLst/>
            <a:cxnLst/>
            <a:rect l="l" t="t" r="r" b="b"/>
            <a:pathLst>
              <a:path w="911225" h="111125">
                <a:moveTo>
                  <a:pt x="94741" y="0"/>
                </a:moveTo>
                <a:lnTo>
                  <a:pt x="90297" y="2666"/>
                </a:lnTo>
                <a:lnTo>
                  <a:pt x="0" y="55371"/>
                </a:lnTo>
                <a:lnTo>
                  <a:pt x="90297" y="107950"/>
                </a:lnTo>
                <a:lnTo>
                  <a:pt x="94741" y="110616"/>
                </a:lnTo>
                <a:lnTo>
                  <a:pt x="100584" y="109092"/>
                </a:lnTo>
                <a:lnTo>
                  <a:pt x="103250" y="104520"/>
                </a:lnTo>
                <a:lnTo>
                  <a:pt x="105917" y="100075"/>
                </a:lnTo>
                <a:lnTo>
                  <a:pt x="104393" y="94233"/>
                </a:lnTo>
                <a:lnTo>
                  <a:pt x="54101" y="64896"/>
                </a:lnTo>
                <a:lnTo>
                  <a:pt x="18795" y="64896"/>
                </a:lnTo>
                <a:lnTo>
                  <a:pt x="18795" y="45846"/>
                </a:lnTo>
                <a:lnTo>
                  <a:pt x="53884" y="45846"/>
                </a:lnTo>
                <a:lnTo>
                  <a:pt x="104393" y="16382"/>
                </a:lnTo>
                <a:lnTo>
                  <a:pt x="105917" y="10667"/>
                </a:lnTo>
                <a:lnTo>
                  <a:pt x="100584" y="1523"/>
                </a:lnTo>
                <a:lnTo>
                  <a:pt x="94741" y="0"/>
                </a:lnTo>
                <a:close/>
              </a:path>
              <a:path w="911225" h="111125">
                <a:moveTo>
                  <a:pt x="53884" y="45846"/>
                </a:moveTo>
                <a:lnTo>
                  <a:pt x="18795" y="45846"/>
                </a:lnTo>
                <a:lnTo>
                  <a:pt x="18795" y="64896"/>
                </a:lnTo>
                <a:lnTo>
                  <a:pt x="54101" y="64896"/>
                </a:lnTo>
                <a:lnTo>
                  <a:pt x="51707" y="63500"/>
                </a:lnTo>
                <a:lnTo>
                  <a:pt x="23622" y="63500"/>
                </a:lnTo>
                <a:lnTo>
                  <a:pt x="23622" y="47116"/>
                </a:lnTo>
                <a:lnTo>
                  <a:pt x="51707" y="47116"/>
                </a:lnTo>
                <a:lnTo>
                  <a:pt x="53884" y="45846"/>
                </a:lnTo>
                <a:close/>
              </a:path>
              <a:path w="911225" h="111125">
                <a:moveTo>
                  <a:pt x="911225" y="45846"/>
                </a:moveTo>
                <a:lnTo>
                  <a:pt x="53884" y="45846"/>
                </a:lnTo>
                <a:lnTo>
                  <a:pt x="37664" y="55308"/>
                </a:lnTo>
                <a:lnTo>
                  <a:pt x="54101" y="64896"/>
                </a:lnTo>
                <a:lnTo>
                  <a:pt x="911225" y="64896"/>
                </a:lnTo>
                <a:lnTo>
                  <a:pt x="911225" y="45846"/>
                </a:lnTo>
                <a:close/>
              </a:path>
              <a:path w="911225" h="111125">
                <a:moveTo>
                  <a:pt x="23622" y="47116"/>
                </a:moveTo>
                <a:lnTo>
                  <a:pt x="23622" y="63500"/>
                </a:lnTo>
                <a:lnTo>
                  <a:pt x="37664" y="55308"/>
                </a:lnTo>
                <a:lnTo>
                  <a:pt x="23622" y="47116"/>
                </a:lnTo>
                <a:close/>
              </a:path>
              <a:path w="911225" h="111125">
                <a:moveTo>
                  <a:pt x="37664" y="55308"/>
                </a:moveTo>
                <a:lnTo>
                  <a:pt x="23622" y="63500"/>
                </a:lnTo>
                <a:lnTo>
                  <a:pt x="51707" y="63500"/>
                </a:lnTo>
                <a:lnTo>
                  <a:pt x="37664" y="55308"/>
                </a:lnTo>
                <a:close/>
              </a:path>
              <a:path w="911225" h="111125">
                <a:moveTo>
                  <a:pt x="51707" y="47116"/>
                </a:moveTo>
                <a:lnTo>
                  <a:pt x="23622" y="47116"/>
                </a:lnTo>
                <a:lnTo>
                  <a:pt x="37664" y="55308"/>
                </a:lnTo>
                <a:lnTo>
                  <a:pt x="51707" y="4711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291714" y="6233540"/>
            <a:ext cx="3551554" cy="28384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wrap="square" lIns="0" tIns="43815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345"/>
              </a:spcBef>
            </a:pPr>
            <a:r>
              <a:rPr dirty="0" sz="1100" spc="-5">
                <a:latin typeface="Calibri"/>
                <a:cs typeface="Calibri"/>
              </a:rPr>
              <a:t>Si apre </a:t>
            </a:r>
            <a:r>
              <a:rPr dirty="0" sz="1100">
                <a:latin typeface="Calibri"/>
                <a:cs typeface="Calibri"/>
              </a:rPr>
              <a:t>la </a:t>
            </a:r>
            <a:r>
              <a:rPr dirty="0" sz="1100" spc="-5">
                <a:latin typeface="Calibri"/>
                <a:cs typeface="Calibri"/>
              </a:rPr>
              <a:t>finestra con </a:t>
            </a:r>
            <a:r>
              <a:rPr dirty="0" sz="1100">
                <a:latin typeface="Calibri"/>
                <a:cs typeface="Calibri"/>
              </a:rPr>
              <a:t>i </a:t>
            </a:r>
            <a:r>
              <a:rPr dirty="0" sz="1100" spc="-5">
                <a:latin typeface="Calibri"/>
                <a:cs typeface="Calibri"/>
              </a:rPr>
              <a:t>protocolli</a:t>
            </a:r>
            <a:r>
              <a:rPr dirty="0" sz="11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inviati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138803" y="6504178"/>
            <a:ext cx="111125" cy="346075"/>
          </a:xfrm>
          <a:custGeom>
            <a:avLst/>
            <a:gdLst/>
            <a:ahLst/>
            <a:cxnLst/>
            <a:rect l="l" t="t" r="r" b="b"/>
            <a:pathLst>
              <a:path w="111125" h="346075">
                <a:moveTo>
                  <a:pt x="10668" y="240157"/>
                </a:moveTo>
                <a:lnTo>
                  <a:pt x="1524" y="245491"/>
                </a:lnTo>
                <a:lnTo>
                  <a:pt x="0" y="251206"/>
                </a:lnTo>
                <a:lnTo>
                  <a:pt x="55372" y="346075"/>
                </a:lnTo>
                <a:lnTo>
                  <a:pt x="66416" y="327152"/>
                </a:lnTo>
                <a:lnTo>
                  <a:pt x="45847" y="327152"/>
                </a:lnTo>
                <a:lnTo>
                  <a:pt x="45847" y="291973"/>
                </a:lnTo>
                <a:lnTo>
                  <a:pt x="16510" y="241681"/>
                </a:lnTo>
                <a:lnTo>
                  <a:pt x="10668" y="240157"/>
                </a:lnTo>
                <a:close/>
              </a:path>
              <a:path w="111125" h="346075">
                <a:moveTo>
                  <a:pt x="45847" y="291973"/>
                </a:moveTo>
                <a:lnTo>
                  <a:pt x="45847" y="327152"/>
                </a:lnTo>
                <a:lnTo>
                  <a:pt x="64897" y="327152"/>
                </a:lnTo>
                <a:lnTo>
                  <a:pt x="64897" y="322453"/>
                </a:lnTo>
                <a:lnTo>
                  <a:pt x="47117" y="322453"/>
                </a:lnTo>
                <a:lnTo>
                  <a:pt x="55372" y="308301"/>
                </a:lnTo>
                <a:lnTo>
                  <a:pt x="45847" y="291973"/>
                </a:lnTo>
                <a:close/>
              </a:path>
              <a:path w="111125" h="346075">
                <a:moveTo>
                  <a:pt x="100075" y="240157"/>
                </a:moveTo>
                <a:lnTo>
                  <a:pt x="94234" y="241681"/>
                </a:lnTo>
                <a:lnTo>
                  <a:pt x="64897" y="291973"/>
                </a:lnTo>
                <a:lnTo>
                  <a:pt x="64897" y="327152"/>
                </a:lnTo>
                <a:lnTo>
                  <a:pt x="66416" y="327152"/>
                </a:lnTo>
                <a:lnTo>
                  <a:pt x="110744" y="251206"/>
                </a:lnTo>
                <a:lnTo>
                  <a:pt x="109220" y="245491"/>
                </a:lnTo>
                <a:lnTo>
                  <a:pt x="100075" y="240157"/>
                </a:lnTo>
                <a:close/>
              </a:path>
              <a:path w="111125" h="346075">
                <a:moveTo>
                  <a:pt x="55372" y="308301"/>
                </a:moveTo>
                <a:lnTo>
                  <a:pt x="47117" y="322453"/>
                </a:lnTo>
                <a:lnTo>
                  <a:pt x="63626" y="322453"/>
                </a:lnTo>
                <a:lnTo>
                  <a:pt x="55372" y="308301"/>
                </a:lnTo>
                <a:close/>
              </a:path>
              <a:path w="111125" h="346075">
                <a:moveTo>
                  <a:pt x="64897" y="291973"/>
                </a:moveTo>
                <a:lnTo>
                  <a:pt x="55372" y="308301"/>
                </a:lnTo>
                <a:lnTo>
                  <a:pt x="63626" y="322453"/>
                </a:lnTo>
                <a:lnTo>
                  <a:pt x="64897" y="322453"/>
                </a:lnTo>
                <a:lnTo>
                  <a:pt x="64897" y="291973"/>
                </a:lnTo>
                <a:close/>
              </a:path>
              <a:path w="111125" h="346075">
                <a:moveTo>
                  <a:pt x="64897" y="0"/>
                </a:moveTo>
                <a:lnTo>
                  <a:pt x="45847" y="0"/>
                </a:lnTo>
                <a:lnTo>
                  <a:pt x="45847" y="291973"/>
                </a:lnTo>
                <a:lnTo>
                  <a:pt x="55372" y="308301"/>
                </a:lnTo>
                <a:lnTo>
                  <a:pt x="64897" y="291973"/>
                </a:lnTo>
                <a:lnTo>
                  <a:pt x="64897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573783" y="7765160"/>
            <a:ext cx="296545" cy="1214120"/>
          </a:xfrm>
          <a:custGeom>
            <a:avLst/>
            <a:gdLst/>
            <a:ahLst/>
            <a:cxnLst/>
            <a:rect l="l" t="t" r="r" b="b"/>
            <a:pathLst>
              <a:path w="296544" h="1214120">
                <a:moveTo>
                  <a:pt x="253705" y="36939"/>
                </a:moveTo>
                <a:lnTo>
                  <a:pt x="240967" y="51100"/>
                </a:lnTo>
                <a:lnTo>
                  <a:pt x="0" y="1210310"/>
                </a:lnTo>
                <a:lnTo>
                  <a:pt x="18541" y="1214120"/>
                </a:lnTo>
                <a:lnTo>
                  <a:pt x="259676" y="54826"/>
                </a:lnTo>
                <a:lnTo>
                  <a:pt x="253705" y="36939"/>
                </a:lnTo>
                <a:close/>
              </a:path>
              <a:path w="296544" h="1214120">
                <a:moveTo>
                  <a:pt x="266890" y="16510"/>
                </a:moveTo>
                <a:lnTo>
                  <a:pt x="248158" y="16510"/>
                </a:lnTo>
                <a:lnTo>
                  <a:pt x="266827" y="20447"/>
                </a:lnTo>
                <a:lnTo>
                  <a:pt x="259676" y="54826"/>
                </a:lnTo>
                <a:lnTo>
                  <a:pt x="278129" y="110109"/>
                </a:lnTo>
                <a:lnTo>
                  <a:pt x="283591" y="112903"/>
                </a:lnTo>
                <a:lnTo>
                  <a:pt x="288543" y="111125"/>
                </a:lnTo>
                <a:lnTo>
                  <a:pt x="293497" y="109474"/>
                </a:lnTo>
                <a:lnTo>
                  <a:pt x="296291" y="104140"/>
                </a:lnTo>
                <a:lnTo>
                  <a:pt x="294513" y="99060"/>
                </a:lnTo>
                <a:lnTo>
                  <a:pt x="266890" y="16510"/>
                </a:lnTo>
                <a:close/>
              </a:path>
              <a:path w="296544" h="1214120">
                <a:moveTo>
                  <a:pt x="261365" y="0"/>
                </a:moveTo>
                <a:lnTo>
                  <a:pt x="191389" y="77724"/>
                </a:lnTo>
                <a:lnTo>
                  <a:pt x="187833" y="81534"/>
                </a:lnTo>
                <a:lnTo>
                  <a:pt x="188214" y="87630"/>
                </a:lnTo>
                <a:lnTo>
                  <a:pt x="192151" y="91059"/>
                </a:lnTo>
                <a:lnTo>
                  <a:pt x="196088" y="94615"/>
                </a:lnTo>
                <a:lnTo>
                  <a:pt x="202057" y="94361"/>
                </a:lnTo>
                <a:lnTo>
                  <a:pt x="240967" y="51100"/>
                </a:lnTo>
                <a:lnTo>
                  <a:pt x="248158" y="16510"/>
                </a:lnTo>
                <a:lnTo>
                  <a:pt x="266890" y="16510"/>
                </a:lnTo>
                <a:lnTo>
                  <a:pt x="261365" y="0"/>
                </a:lnTo>
                <a:close/>
              </a:path>
              <a:path w="296544" h="1214120">
                <a:moveTo>
                  <a:pt x="266615" y="21462"/>
                </a:moveTo>
                <a:lnTo>
                  <a:pt x="248539" y="21462"/>
                </a:lnTo>
                <a:lnTo>
                  <a:pt x="264541" y="24892"/>
                </a:lnTo>
                <a:lnTo>
                  <a:pt x="253705" y="36939"/>
                </a:lnTo>
                <a:lnTo>
                  <a:pt x="259676" y="54826"/>
                </a:lnTo>
                <a:lnTo>
                  <a:pt x="266615" y="21462"/>
                </a:lnTo>
                <a:close/>
              </a:path>
              <a:path w="296544" h="1214120">
                <a:moveTo>
                  <a:pt x="248158" y="16510"/>
                </a:moveTo>
                <a:lnTo>
                  <a:pt x="240967" y="51100"/>
                </a:lnTo>
                <a:lnTo>
                  <a:pt x="253705" y="36939"/>
                </a:lnTo>
                <a:lnTo>
                  <a:pt x="248539" y="21462"/>
                </a:lnTo>
                <a:lnTo>
                  <a:pt x="266615" y="21462"/>
                </a:lnTo>
                <a:lnTo>
                  <a:pt x="266827" y="20447"/>
                </a:lnTo>
                <a:lnTo>
                  <a:pt x="248158" y="16510"/>
                </a:lnTo>
                <a:close/>
              </a:path>
              <a:path w="296544" h="1214120">
                <a:moveTo>
                  <a:pt x="248539" y="21462"/>
                </a:moveTo>
                <a:lnTo>
                  <a:pt x="253705" y="36939"/>
                </a:lnTo>
                <a:lnTo>
                  <a:pt x="264541" y="24892"/>
                </a:lnTo>
                <a:lnTo>
                  <a:pt x="248539" y="2146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687320" y="8432165"/>
            <a:ext cx="1243965" cy="574675"/>
          </a:xfrm>
          <a:custGeom>
            <a:avLst/>
            <a:gdLst/>
            <a:ahLst/>
            <a:cxnLst/>
            <a:rect l="l" t="t" r="r" b="b"/>
            <a:pathLst>
              <a:path w="1243964" h="574675">
                <a:moveTo>
                  <a:pt x="53231" y="25157"/>
                </a:moveTo>
                <a:lnTo>
                  <a:pt x="34417" y="27202"/>
                </a:lnTo>
                <a:lnTo>
                  <a:pt x="45465" y="42549"/>
                </a:lnTo>
                <a:lnTo>
                  <a:pt x="1235583" y="574294"/>
                </a:lnTo>
                <a:lnTo>
                  <a:pt x="1243457" y="556895"/>
                </a:lnTo>
                <a:lnTo>
                  <a:pt x="53231" y="25157"/>
                </a:lnTo>
                <a:close/>
              </a:path>
              <a:path w="1243964" h="574675">
                <a:moveTo>
                  <a:pt x="109093" y="0"/>
                </a:moveTo>
                <a:lnTo>
                  <a:pt x="103886" y="508"/>
                </a:lnTo>
                <a:lnTo>
                  <a:pt x="0" y="11811"/>
                </a:lnTo>
                <a:lnTo>
                  <a:pt x="60960" y="96774"/>
                </a:lnTo>
                <a:lnTo>
                  <a:pt x="64007" y="100965"/>
                </a:lnTo>
                <a:lnTo>
                  <a:pt x="69977" y="101981"/>
                </a:lnTo>
                <a:lnTo>
                  <a:pt x="74168" y="98933"/>
                </a:lnTo>
                <a:lnTo>
                  <a:pt x="78486" y="95885"/>
                </a:lnTo>
                <a:lnTo>
                  <a:pt x="79502" y="89916"/>
                </a:lnTo>
                <a:lnTo>
                  <a:pt x="76454" y="85598"/>
                </a:lnTo>
                <a:lnTo>
                  <a:pt x="45465" y="42549"/>
                </a:lnTo>
                <a:lnTo>
                  <a:pt x="13335" y="28194"/>
                </a:lnTo>
                <a:lnTo>
                  <a:pt x="21081" y="10795"/>
                </a:lnTo>
                <a:lnTo>
                  <a:pt x="114600" y="10795"/>
                </a:lnTo>
                <a:lnTo>
                  <a:pt x="114427" y="9017"/>
                </a:lnTo>
                <a:lnTo>
                  <a:pt x="113792" y="3810"/>
                </a:lnTo>
                <a:lnTo>
                  <a:pt x="109093" y="0"/>
                </a:lnTo>
                <a:close/>
              </a:path>
              <a:path w="1243964" h="574675">
                <a:moveTo>
                  <a:pt x="21081" y="10795"/>
                </a:moveTo>
                <a:lnTo>
                  <a:pt x="13335" y="28194"/>
                </a:lnTo>
                <a:lnTo>
                  <a:pt x="45465" y="42549"/>
                </a:lnTo>
                <a:lnTo>
                  <a:pt x="35679" y="28956"/>
                </a:lnTo>
                <a:lnTo>
                  <a:pt x="18287" y="28956"/>
                </a:lnTo>
                <a:lnTo>
                  <a:pt x="24892" y="13970"/>
                </a:lnTo>
                <a:lnTo>
                  <a:pt x="28188" y="13970"/>
                </a:lnTo>
                <a:lnTo>
                  <a:pt x="21081" y="10795"/>
                </a:lnTo>
                <a:close/>
              </a:path>
              <a:path w="1243964" h="574675">
                <a:moveTo>
                  <a:pt x="24892" y="13970"/>
                </a:moveTo>
                <a:lnTo>
                  <a:pt x="18287" y="28956"/>
                </a:lnTo>
                <a:lnTo>
                  <a:pt x="34417" y="27202"/>
                </a:lnTo>
                <a:lnTo>
                  <a:pt x="24892" y="13970"/>
                </a:lnTo>
                <a:close/>
              </a:path>
              <a:path w="1243964" h="574675">
                <a:moveTo>
                  <a:pt x="34417" y="27202"/>
                </a:moveTo>
                <a:lnTo>
                  <a:pt x="18287" y="28956"/>
                </a:lnTo>
                <a:lnTo>
                  <a:pt x="35679" y="28956"/>
                </a:lnTo>
                <a:lnTo>
                  <a:pt x="34417" y="27202"/>
                </a:lnTo>
                <a:close/>
              </a:path>
              <a:path w="1243964" h="574675">
                <a:moveTo>
                  <a:pt x="28188" y="13970"/>
                </a:moveTo>
                <a:lnTo>
                  <a:pt x="24892" y="13970"/>
                </a:lnTo>
                <a:lnTo>
                  <a:pt x="34417" y="27202"/>
                </a:lnTo>
                <a:lnTo>
                  <a:pt x="53231" y="25157"/>
                </a:lnTo>
                <a:lnTo>
                  <a:pt x="28188" y="13970"/>
                </a:lnTo>
                <a:close/>
              </a:path>
              <a:path w="1243964" h="574675">
                <a:moveTo>
                  <a:pt x="114600" y="10795"/>
                </a:moveTo>
                <a:lnTo>
                  <a:pt x="21081" y="10795"/>
                </a:lnTo>
                <a:lnTo>
                  <a:pt x="53231" y="25157"/>
                </a:lnTo>
                <a:lnTo>
                  <a:pt x="105918" y="19431"/>
                </a:lnTo>
                <a:lnTo>
                  <a:pt x="111125" y="18923"/>
                </a:lnTo>
                <a:lnTo>
                  <a:pt x="114935" y="14224"/>
                </a:lnTo>
                <a:lnTo>
                  <a:pt x="114600" y="1079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Valdo</dc:creator>
  <dcterms:created xsi:type="dcterms:W3CDTF">2021-12-11T09:43:22Z</dcterms:created>
  <dcterms:modified xsi:type="dcterms:W3CDTF">2021-12-11T09:43:22Z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2016-01-17T00:00:00Z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2021-12-11T00:00:00Z</vt:filetime>
  </property>
</Properties>
</file>